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1" r:id="rId2"/>
    <p:sldMasterId id="2147483654" r:id="rId3"/>
    <p:sldMasterId id="2147483669" r:id="rId4"/>
    <p:sldMasterId id="2147483675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3" r:id="rId7"/>
    <p:sldId id="264" r:id="rId8"/>
    <p:sldId id="260" r:id="rId9"/>
    <p:sldId id="277" r:id="rId10"/>
    <p:sldId id="278" r:id="rId11"/>
    <p:sldId id="261" r:id="rId12"/>
    <p:sldId id="265" r:id="rId13"/>
    <p:sldId id="266" r:id="rId14"/>
    <p:sldId id="267" r:id="rId15"/>
    <p:sldId id="271" r:id="rId16"/>
    <p:sldId id="279" r:id="rId17"/>
    <p:sldId id="272" r:id="rId18"/>
    <p:sldId id="275" r:id="rId19"/>
    <p:sldId id="274" r:id="rId20"/>
    <p:sldId id="285" r:id="rId21"/>
    <p:sldId id="269" r:id="rId22"/>
    <p:sldId id="282" r:id="rId23"/>
    <p:sldId id="270" r:id="rId24"/>
    <p:sldId id="288" r:id="rId25"/>
    <p:sldId id="268" r:id="rId26"/>
    <p:sldId id="284" r:id="rId27"/>
    <p:sldId id="289" r:id="rId28"/>
    <p:sldId id="290" r:id="rId29"/>
    <p:sldId id="287" r:id="rId30"/>
    <p:sldId id="291" r:id="rId31"/>
    <p:sldId id="283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55836" autoAdjust="0"/>
  </p:normalViewPr>
  <p:slideViewPr>
    <p:cSldViewPr snapToGrid="0" snapToObjects="1">
      <p:cViewPr varScale="1">
        <p:scale>
          <a:sx n="41" d="100"/>
          <a:sy n="41" d="100"/>
        </p:scale>
        <p:origin x="-37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2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san:Dropbox:Betrayal%20metaphors:Amets:excel%20survivor%20and%20abuser%20bar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'Ark1'!$A$20</c:f>
              <c:strCache>
                <c:ptCount val="1"/>
                <c:pt idx="0">
                  <c:v>Topic = Survivors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'Ark1'!$B$19:$C$19</c:f>
              <c:strCache>
                <c:ptCount val="2"/>
                <c:pt idx="0">
                  <c:v>Posters</c:v>
                </c:pt>
                <c:pt idx="1">
                  <c:v>Observations</c:v>
                </c:pt>
              </c:strCache>
            </c:strRef>
          </c:cat>
          <c:val>
            <c:numRef>
              <c:f>'Ark1'!$B$20:$C$20</c:f>
              <c:numCache>
                <c:formatCode>General</c:formatCode>
                <c:ptCount val="2"/>
                <c:pt idx="0">
                  <c:v>388.0</c:v>
                </c:pt>
                <c:pt idx="1">
                  <c:v>660.0</c:v>
                </c:pt>
              </c:numCache>
            </c:numRef>
          </c:val>
        </c:ser>
        <c:ser>
          <c:idx val="1"/>
          <c:order val="1"/>
          <c:tx>
            <c:strRef>
              <c:f>'Ark1'!$A$21</c:f>
              <c:strCache>
                <c:ptCount val="1"/>
                <c:pt idx="0">
                  <c:v>Topic = Abusers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'Ark1'!$B$19:$C$19</c:f>
              <c:strCache>
                <c:ptCount val="2"/>
                <c:pt idx="0">
                  <c:v>Posters</c:v>
                </c:pt>
                <c:pt idx="1">
                  <c:v>Observations</c:v>
                </c:pt>
              </c:strCache>
            </c:strRef>
          </c:cat>
          <c:val>
            <c:numRef>
              <c:f>'Ark1'!$B$21:$C$21</c:f>
              <c:numCache>
                <c:formatCode>General</c:formatCode>
                <c:ptCount val="2"/>
                <c:pt idx="0">
                  <c:v>957.0</c:v>
                </c:pt>
                <c:pt idx="1">
                  <c:v>2910.0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101640"/>
        <c:axId val="-2140131688"/>
      </c:barChart>
      <c:catAx>
        <c:axId val="-2140101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0131688"/>
        <c:crosses val="autoZero"/>
        <c:auto val="1"/>
        <c:lblAlgn val="ctr"/>
        <c:lblOffset val="100"/>
        <c:noMultiLvlLbl val="0"/>
      </c:catAx>
      <c:valAx>
        <c:axId val="-214013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101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030ED-D02B-4161-A08B-ED2AF42418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1D04997-26C9-4F4F-9518-7ADF7A16BC72}">
      <dgm:prSet phldrT="[Tekst]"/>
      <dgm:spPr/>
      <dgm:t>
        <a:bodyPr/>
        <a:lstStyle/>
        <a:p>
          <a:r>
            <a:rPr lang="nb-NO" dirty="0" smtClean="0"/>
            <a:t>9463 tokens</a:t>
          </a:r>
          <a:endParaRPr lang="nb-NO" dirty="0"/>
        </a:p>
      </dgm:t>
    </dgm:pt>
    <dgm:pt modelId="{F9E3A801-EFFB-4ED5-9803-E89E0C40A239}" type="parTrans" cxnId="{1AB9DCD8-7459-4468-94CA-4202F1AA24B3}">
      <dgm:prSet/>
      <dgm:spPr/>
      <dgm:t>
        <a:bodyPr/>
        <a:lstStyle/>
        <a:p>
          <a:endParaRPr lang="nb-NO"/>
        </a:p>
      </dgm:t>
    </dgm:pt>
    <dgm:pt modelId="{66EC93C1-57ED-4EB4-8C09-0A4C07B5E84E}" type="sibTrans" cxnId="{1AB9DCD8-7459-4468-94CA-4202F1AA24B3}">
      <dgm:prSet/>
      <dgm:spPr/>
      <dgm:t>
        <a:bodyPr/>
        <a:lstStyle/>
        <a:p>
          <a:endParaRPr lang="nb-NO"/>
        </a:p>
      </dgm:t>
    </dgm:pt>
    <dgm:pt modelId="{CBB749A5-9577-482B-837B-7DE88CCBAD37}">
      <dgm:prSet phldrT="[Tekst]"/>
      <dgm:spPr/>
      <dgm:t>
        <a:bodyPr/>
        <a:lstStyle/>
        <a:p>
          <a:r>
            <a:rPr lang="nb-NO" dirty="0" err="1" smtClean="0"/>
            <a:t>Metaphor</a:t>
          </a:r>
          <a:endParaRPr lang="nb-NO" dirty="0"/>
        </a:p>
      </dgm:t>
    </dgm:pt>
    <dgm:pt modelId="{18247A88-82DC-46F0-B2C6-1BDAC96E161C}" type="parTrans" cxnId="{0CD5D904-05AB-4073-B0CB-2FDBE738CA91}">
      <dgm:prSet/>
      <dgm:spPr/>
      <dgm:t>
        <a:bodyPr/>
        <a:lstStyle/>
        <a:p>
          <a:endParaRPr lang="nb-NO"/>
        </a:p>
      </dgm:t>
    </dgm:pt>
    <dgm:pt modelId="{AD16DA20-03CD-4134-9616-E69A4A7B8BA5}" type="sibTrans" cxnId="{0CD5D904-05AB-4073-B0CB-2FDBE738CA91}">
      <dgm:prSet/>
      <dgm:spPr/>
      <dgm:t>
        <a:bodyPr/>
        <a:lstStyle/>
        <a:p>
          <a:endParaRPr lang="nb-NO"/>
        </a:p>
      </dgm:t>
    </dgm:pt>
    <dgm:pt modelId="{8357C095-5AB7-4421-8082-BD2312EA54AC}">
      <dgm:prSet phldrT="[Tekst]"/>
      <dgm:spPr/>
      <dgm:t>
        <a:bodyPr/>
        <a:lstStyle/>
        <a:p>
          <a:r>
            <a:rPr lang="nb-NO" dirty="0" smtClean="0"/>
            <a:t>Not </a:t>
          </a:r>
          <a:r>
            <a:rPr lang="nb-NO" dirty="0" err="1" smtClean="0"/>
            <a:t>metaphor</a:t>
          </a:r>
          <a:endParaRPr lang="nb-NO" dirty="0"/>
        </a:p>
      </dgm:t>
    </dgm:pt>
    <dgm:pt modelId="{67A07B74-D42A-4C61-85D3-41922FC064F5}" type="parTrans" cxnId="{94134DDE-49B6-4D38-B1B7-039BEC51F087}">
      <dgm:prSet/>
      <dgm:spPr/>
      <dgm:t>
        <a:bodyPr/>
        <a:lstStyle/>
        <a:p>
          <a:endParaRPr lang="nb-NO"/>
        </a:p>
      </dgm:t>
    </dgm:pt>
    <dgm:pt modelId="{F0298D0F-53E0-490C-8B3F-7A18BDEAD091}" type="sibTrans" cxnId="{94134DDE-49B6-4D38-B1B7-039BEC51F087}">
      <dgm:prSet/>
      <dgm:spPr/>
      <dgm:t>
        <a:bodyPr/>
        <a:lstStyle/>
        <a:p>
          <a:endParaRPr lang="nb-NO"/>
        </a:p>
      </dgm:t>
    </dgm:pt>
    <dgm:pt modelId="{E65DD7C0-9027-48B1-A510-964D483F7836}">
      <dgm:prSet phldrT="[Tekst]"/>
      <dgm:spPr/>
      <dgm:t>
        <a:bodyPr/>
        <a:lstStyle/>
        <a:p>
          <a:r>
            <a:rPr lang="nb-NO" dirty="0" smtClean="0"/>
            <a:t>DFMA</a:t>
          </a:r>
          <a:endParaRPr lang="nb-NO" dirty="0"/>
        </a:p>
      </dgm:t>
    </dgm:pt>
    <dgm:pt modelId="{EB6E8D56-2357-4C8B-AD98-7BED558B1D40}" type="parTrans" cxnId="{4AAF9FF2-90DF-4DB4-BBB1-66FFA8A26C6A}">
      <dgm:prSet/>
      <dgm:spPr/>
      <dgm:t>
        <a:bodyPr/>
        <a:lstStyle/>
        <a:p>
          <a:endParaRPr lang="nb-NO"/>
        </a:p>
      </dgm:t>
    </dgm:pt>
    <dgm:pt modelId="{1D64AE1B-5335-476A-8452-E433BD75006D}" type="sibTrans" cxnId="{4AAF9FF2-90DF-4DB4-BBB1-66FFA8A26C6A}">
      <dgm:prSet/>
      <dgm:spPr/>
      <dgm:t>
        <a:bodyPr/>
        <a:lstStyle/>
        <a:p>
          <a:endParaRPr lang="nb-NO"/>
        </a:p>
      </dgm:t>
    </dgm:pt>
    <dgm:pt modelId="{78AC4D61-7376-416A-8494-B3CBD7528215}">
      <dgm:prSet/>
      <dgm:spPr/>
      <dgm:t>
        <a:bodyPr/>
        <a:lstStyle/>
        <a:p>
          <a:r>
            <a:rPr lang="nb-NO" dirty="0" smtClean="0"/>
            <a:t>4368 tokens</a:t>
          </a:r>
          <a:endParaRPr lang="nb-NO" dirty="0"/>
        </a:p>
      </dgm:t>
    </dgm:pt>
    <dgm:pt modelId="{B76CFA01-711F-4C8E-8710-A7924AF872C1}" type="parTrans" cxnId="{55DF42CE-99EB-48B8-9F42-D88F066A44D6}">
      <dgm:prSet/>
      <dgm:spPr/>
      <dgm:t>
        <a:bodyPr/>
        <a:lstStyle/>
        <a:p>
          <a:endParaRPr lang="nb-NO"/>
        </a:p>
      </dgm:t>
    </dgm:pt>
    <dgm:pt modelId="{CB1D5AE7-B4E2-4E4E-ADFC-1CCB049B5AB3}" type="sibTrans" cxnId="{55DF42CE-99EB-48B8-9F42-D88F066A44D6}">
      <dgm:prSet/>
      <dgm:spPr/>
      <dgm:t>
        <a:bodyPr/>
        <a:lstStyle/>
        <a:p>
          <a:endParaRPr lang="nb-NO"/>
        </a:p>
      </dgm:t>
    </dgm:pt>
    <dgm:pt modelId="{2F2F1857-A667-4F09-9FCB-F0E647AF382E}">
      <dgm:prSet/>
      <dgm:spPr/>
      <dgm:t>
        <a:bodyPr/>
        <a:lstStyle/>
        <a:p>
          <a:r>
            <a:rPr lang="nb-NO" dirty="0" smtClean="0"/>
            <a:t>4599 tokens</a:t>
          </a:r>
          <a:endParaRPr lang="nb-NO" dirty="0"/>
        </a:p>
      </dgm:t>
    </dgm:pt>
    <dgm:pt modelId="{53828E34-210E-45A5-B330-72D06D952FF6}" type="parTrans" cxnId="{0B868FCE-EAAF-4D64-9AA7-841343FAA774}">
      <dgm:prSet/>
      <dgm:spPr/>
      <dgm:t>
        <a:bodyPr/>
        <a:lstStyle/>
        <a:p>
          <a:endParaRPr lang="nb-NO"/>
        </a:p>
      </dgm:t>
    </dgm:pt>
    <dgm:pt modelId="{6122E115-5F94-4EB8-B8FA-609043D35B0C}" type="sibTrans" cxnId="{0B868FCE-EAAF-4D64-9AA7-841343FAA774}">
      <dgm:prSet/>
      <dgm:spPr/>
      <dgm:t>
        <a:bodyPr/>
        <a:lstStyle/>
        <a:p>
          <a:endParaRPr lang="nb-NO"/>
        </a:p>
      </dgm:t>
    </dgm:pt>
    <dgm:pt modelId="{4E2ECB9C-E4C8-4075-9476-1597A5D1E809}">
      <dgm:prSet/>
      <dgm:spPr/>
      <dgm:t>
        <a:bodyPr/>
        <a:lstStyle/>
        <a:p>
          <a:r>
            <a:rPr lang="nb-NO" dirty="0" smtClean="0"/>
            <a:t>496 tokens</a:t>
          </a:r>
          <a:endParaRPr lang="nb-NO" dirty="0"/>
        </a:p>
      </dgm:t>
    </dgm:pt>
    <dgm:pt modelId="{C625C8A3-E69F-4D93-A939-1AF5BE89C2E0}" type="parTrans" cxnId="{8F59E094-0A3E-4B6B-BC88-24A56E3495FE}">
      <dgm:prSet/>
      <dgm:spPr/>
      <dgm:t>
        <a:bodyPr/>
        <a:lstStyle/>
        <a:p>
          <a:endParaRPr lang="nb-NO"/>
        </a:p>
      </dgm:t>
    </dgm:pt>
    <dgm:pt modelId="{DD06FB0C-7039-426C-A495-82F2EA855D18}" type="sibTrans" cxnId="{8F59E094-0A3E-4B6B-BC88-24A56E3495FE}">
      <dgm:prSet/>
      <dgm:spPr/>
      <dgm:t>
        <a:bodyPr/>
        <a:lstStyle/>
        <a:p>
          <a:endParaRPr lang="nb-NO"/>
        </a:p>
      </dgm:t>
    </dgm:pt>
    <dgm:pt modelId="{DC93C3AB-A5D0-4DEE-81FB-ABF6F5E23795}">
      <dgm:prSet/>
      <dgm:spPr/>
      <dgm:t>
        <a:bodyPr/>
        <a:lstStyle/>
        <a:p>
          <a:r>
            <a:rPr lang="nb-NO" dirty="0" smtClean="0"/>
            <a:t>93 </a:t>
          </a:r>
          <a:r>
            <a:rPr lang="nb-NO" dirty="0" err="1" smtClean="0"/>
            <a:t>lexemes</a:t>
          </a:r>
          <a:endParaRPr lang="nb-NO" dirty="0"/>
        </a:p>
      </dgm:t>
    </dgm:pt>
    <dgm:pt modelId="{66EB1A1F-184A-44E7-A122-ED5778734763}" type="parTrans" cxnId="{B48F8A70-35B7-4A88-B22B-F64AD2635C9D}">
      <dgm:prSet/>
      <dgm:spPr/>
      <dgm:t>
        <a:bodyPr/>
        <a:lstStyle/>
        <a:p>
          <a:endParaRPr lang="nb-NO"/>
        </a:p>
      </dgm:t>
    </dgm:pt>
    <dgm:pt modelId="{C6E1AC7D-E41A-44BD-B2C0-539C287FF5C3}" type="sibTrans" cxnId="{B48F8A70-35B7-4A88-B22B-F64AD2635C9D}">
      <dgm:prSet/>
      <dgm:spPr/>
      <dgm:t>
        <a:bodyPr/>
        <a:lstStyle/>
        <a:p>
          <a:endParaRPr lang="nb-NO"/>
        </a:p>
      </dgm:t>
    </dgm:pt>
    <dgm:pt modelId="{F4F525A7-CF77-4F24-9C8C-3BE2F8746185}" type="pres">
      <dgm:prSet presAssocID="{798030ED-D02B-4161-A08B-ED2AF42418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09D643ED-5C17-4B4E-B985-694CAE684895}" type="pres">
      <dgm:prSet presAssocID="{01D04997-26C9-4F4F-9518-7ADF7A16BC72}" presName="hierRoot1" presStyleCnt="0">
        <dgm:presLayoutVars>
          <dgm:hierBranch val="init"/>
        </dgm:presLayoutVars>
      </dgm:prSet>
      <dgm:spPr/>
    </dgm:pt>
    <dgm:pt modelId="{C6DC203D-3905-46A5-B309-247902191EE1}" type="pres">
      <dgm:prSet presAssocID="{01D04997-26C9-4F4F-9518-7ADF7A16BC72}" presName="rootComposite1" presStyleCnt="0"/>
      <dgm:spPr/>
    </dgm:pt>
    <dgm:pt modelId="{B03FC9A6-A0CF-4600-8C5A-C0746D29D20E}" type="pres">
      <dgm:prSet presAssocID="{01D04997-26C9-4F4F-9518-7ADF7A16BC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1784721-CE02-4803-A11E-D2F7CE657964}" type="pres">
      <dgm:prSet presAssocID="{01D04997-26C9-4F4F-9518-7ADF7A16BC72}" presName="rootConnector1" presStyleLbl="node1" presStyleIdx="0" presStyleCnt="0"/>
      <dgm:spPr/>
      <dgm:t>
        <a:bodyPr/>
        <a:lstStyle/>
        <a:p>
          <a:endParaRPr lang="nb-NO"/>
        </a:p>
      </dgm:t>
    </dgm:pt>
    <dgm:pt modelId="{9BBDC3DB-8F93-4A76-82FF-A33044A895F5}" type="pres">
      <dgm:prSet presAssocID="{01D04997-26C9-4F4F-9518-7ADF7A16BC72}" presName="hierChild2" presStyleCnt="0"/>
      <dgm:spPr/>
    </dgm:pt>
    <dgm:pt modelId="{6A4551EA-3C74-4D98-8C14-C4DE8E8EB2EE}" type="pres">
      <dgm:prSet presAssocID="{18247A88-82DC-46F0-B2C6-1BDAC96E161C}" presName="Name37" presStyleLbl="parChTrans1D2" presStyleIdx="0" presStyleCnt="3"/>
      <dgm:spPr/>
      <dgm:t>
        <a:bodyPr/>
        <a:lstStyle/>
        <a:p>
          <a:endParaRPr lang="nb-NO"/>
        </a:p>
      </dgm:t>
    </dgm:pt>
    <dgm:pt modelId="{E6510D31-E4AD-495A-9F5B-8AD834E8A7A2}" type="pres">
      <dgm:prSet presAssocID="{CBB749A5-9577-482B-837B-7DE88CCBAD37}" presName="hierRoot2" presStyleCnt="0">
        <dgm:presLayoutVars>
          <dgm:hierBranch val="init"/>
        </dgm:presLayoutVars>
      </dgm:prSet>
      <dgm:spPr/>
    </dgm:pt>
    <dgm:pt modelId="{BD63D063-FC0C-417C-8C96-D4513E90E81C}" type="pres">
      <dgm:prSet presAssocID="{CBB749A5-9577-482B-837B-7DE88CCBAD37}" presName="rootComposite" presStyleCnt="0"/>
      <dgm:spPr/>
    </dgm:pt>
    <dgm:pt modelId="{311C065F-AAAF-4A73-A27F-FE1457A80914}" type="pres">
      <dgm:prSet presAssocID="{CBB749A5-9577-482B-837B-7DE88CCBAD3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D62035D-BC40-4154-BFDB-500AB83BB56E}" type="pres">
      <dgm:prSet presAssocID="{CBB749A5-9577-482B-837B-7DE88CCBAD37}" presName="rootConnector" presStyleLbl="node2" presStyleIdx="0" presStyleCnt="3"/>
      <dgm:spPr/>
      <dgm:t>
        <a:bodyPr/>
        <a:lstStyle/>
        <a:p>
          <a:endParaRPr lang="nb-NO"/>
        </a:p>
      </dgm:t>
    </dgm:pt>
    <dgm:pt modelId="{93396D88-2EB7-4A7F-81D7-2E65FF2CAFD0}" type="pres">
      <dgm:prSet presAssocID="{CBB749A5-9577-482B-837B-7DE88CCBAD37}" presName="hierChild4" presStyleCnt="0"/>
      <dgm:spPr/>
    </dgm:pt>
    <dgm:pt modelId="{4CB92C10-3828-46FF-9E2C-C5089265C6A6}" type="pres">
      <dgm:prSet presAssocID="{B76CFA01-711F-4C8E-8710-A7924AF872C1}" presName="Name37" presStyleLbl="parChTrans1D3" presStyleIdx="0" presStyleCnt="3"/>
      <dgm:spPr/>
      <dgm:t>
        <a:bodyPr/>
        <a:lstStyle/>
        <a:p>
          <a:endParaRPr lang="nb-NO"/>
        </a:p>
      </dgm:t>
    </dgm:pt>
    <dgm:pt modelId="{B0819987-5875-40C2-AD0C-2A3DC903C551}" type="pres">
      <dgm:prSet presAssocID="{78AC4D61-7376-416A-8494-B3CBD7528215}" presName="hierRoot2" presStyleCnt="0">
        <dgm:presLayoutVars>
          <dgm:hierBranch val="init"/>
        </dgm:presLayoutVars>
      </dgm:prSet>
      <dgm:spPr/>
    </dgm:pt>
    <dgm:pt modelId="{41D3A724-AA55-4748-AA5B-7793488C622F}" type="pres">
      <dgm:prSet presAssocID="{78AC4D61-7376-416A-8494-B3CBD7528215}" presName="rootComposite" presStyleCnt="0"/>
      <dgm:spPr/>
    </dgm:pt>
    <dgm:pt modelId="{FB936746-F1FA-4575-B716-B79DE9E4B688}" type="pres">
      <dgm:prSet presAssocID="{78AC4D61-7376-416A-8494-B3CBD752821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2EFB372-3B5A-438E-8132-E11363FA382A}" type="pres">
      <dgm:prSet presAssocID="{78AC4D61-7376-416A-8494-B3CBD7528215}" presName="rootConnector" presStyleLbl="node3" presStyleIdx="0" presStyleCnt="3"/>
      <dgm:spPr/>
      <dgm:t>
        <a:bodyPr/>
        <a:lstStyle/>
        <a:p>
          <a:endParaRPr lang="nb-NO"/>
        </a:p>
      </dgm:t>
    </dgm:pt>
    <dgm:pt modelId="{F766DA09-DD46-45B5-9E86-4E4BF8C22157}" type="pres">
      <dgm:prSet presAssocID="{78AC4D61-7376-416A-8494-B3CBD7528215}" presName="hierChild4" presStyleCnt="0"/>
      <dgm:spPr/>
    </dgm:pt>
    <dgm:pt modelId="{0F56467D-FEB3-47D6-9A25-C0B47FE98E26}" type="pres">
      <dgm:prSet presAssocID="{66EB1A1F-184A-44E7-A122-ED5778734763}" presName="Name37" presStyleLbl="parChTrans1D4" presStyleIdx="0" presStyleCnt="1"/>
      <dgm:spPr/>
      <dgm:t>
        <a:bodyPr/>
        <a:lstStyle/>
        <a:p>
          <a:endParaRPr lang="nb-NO"/>
        </a:p>
      </dgm:t>
    </dgm:pt>
    <dgm:pt modelId="{F1FFD192-7C98-4A31-BFAF-EE089E7D093D}" type="pres">
      <dgm:prSet presAssocID="{DC93C3AB-A5D0-4DEE-81FB-ABF6F5E23795}" presName="hierRoot2" presStyleCnt="0">
        <dgm:presLayoutVars>
          <dgm:hierBranch val="init"/>
        </dgm:presLayoutVars>
      </dgm:prSet>
      <dgm:spPr/>
    </dgm:pt>
    <dgm:pt modelId="{69F81903-F556-4876-B29A-4D060D44E86D}" type="pres">
      <dgm:prSet presAssocID="{DC93C3AB-A5D0-4DEE-81FB-ABF6F5E23795}" presName="rootComposite" presStyleCnt="0"/>
      <dgm:spPr/>
    </dgm:pt>
    <dgm:pt modelId="{73AE26FA-61C0-43CD-8D0E-601EF6253C20}" type="pres">
      <dgm:prSet presAssocID="{DC93C3AB-A5D0-4DEE-81FB-ABF6F5E23795}" presName="rootText" presStyleLbl="node4" presStyleIdx="0" presStyleCnt="1" custScaleX="11962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3DCFD16-71D7-470D-9A7D-8C0DC27F90AE}" type="pres">
      <dgm:prSet presAssocID="{DC93C3AB-A5D0-4DEE-81FB-ABF6F5E23795}" presName="rootConnector" presStyleLbl="node4" presStyleIdx="0" presStyleCnt="1"/>
      <dgm:spPr/>
      <dgm:t>
        <a:bodyPr/>
        <a:lstStyle/>
        <a:p>
          <a:endParaRPr lang="nb-NO"/>
        </a:p>
      </dgm:t>
    </dgm:pt>
    <dgm:pt modelId="{83C3C372-9474-4CDC-B894-B573B2065974}" type="pres">
      <dgm:prSet presAssocID="{DC93C3AB-A5D0-4DEE-81FB-ABF6F5E23795}" presName="hierChild4" presStyleCnt="0"/>
      <dgm:spPr/>
    </dgm:pt>
    <dgm:pt modelId="{1EFEB8F4-8538-4724-9A1D-D658FCCD0271}" type="pres">
      <dgm:prSet presAssocID="{DC93C3AB-A5D0-4DEE-81FB-ABF6F5E23795}" presName="hierChild5" presStyleCnt="0"/>
      <dgm:spPr/>
    </dgm:pt>
    <dgm:pt modelId="{952DD095-4B51-4401-B6B7-7E97FD8AA6EA}" type="pres">
      <dgm:prSet presAssocID="{78AC4D61-7376-416A-8494-B3CBD7528215}" presName="hierChild5" presStyleCnt="0"/>
      <dgm:spPr/>
    </dgm:pt>
    <dgm:pt modelId="{3A1CBC88-7D3B-4AFB-B9B8-15E94DE3817E}" type="pres">
      <dgm:prSet presAssocID="{CBB749A5-9577-482B-837B-7DE88CCBAD37}" presName="hierChild5" presStyleCnt="0"/>
      <dgm:spPr/>
    </dgm:pt>
    <dgm:pt modelId="{7C4FDB7D-3981-4BDB-9E21-169384DEC956}" type="pres">
      <dgm:prSet presAssocID="{67A07B74-D42A-4C61-85D3-41922FC064F5}" presName="Name37" presStyleLbl="parChTrans1D2" presStyleIdx="1" presStyleCnt="3"/>
      <dgm:spPr/>
      <dgm:t>
        <a:bodyPr/>
        <a:lstStyle/>
        <a:p>
          <a:endParaRPr lang="nb-NO"/>
        </a:p>
      </dgm:t>
    </dgm:pt>
    <dgm:pt modelId="{4F94AABF-5AEA-4B17-A374-35569D5845FA}" type="pres">
      <dgm:prSet presAssocID="{8357C095-5AB7-4421-8082-BD2312EA54AC}" presName="hierRoot2" presStyleCnt="0">
        <dgm:presLayoutVars>
          <dgm:hierBranch val="init"/>
        </dgm:presLayoutVars>
      </dgm:prSet>
      <dgm:spPr/>
    </dgm:pt>
    <dgm:pt modelId="{B781E55B-7037-48F8-B9D1-224B7AA77CDB}" type="pres">
      <dgm:prSet presAssocID="{8357C095-5AB7-4421-8082-BD2312EA54AC}" presName="rootComposite" presStyleCnt="0"/>
      <dgm:spPr/>
    </dgm:pt>
    <dgm:pt modelId="{3FFD7916-56CA-4038-A8F8-77C8A29C50D6}" type="pres">
      <dgm:prSet presAssocID="{8357C095-5AB7-4421-8082-BD2312EA54A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7042EB8-CA7A-4D6F-90C5-3E927717CAFA}" type="pres">
      <dgm:prSet presAssocID="{8357C095-5AB7-4421-8082-BD2312EA54AC}" presName="rootConnector" presStyleLbl="node2" presStyleIdx="1" presStyleCnt="3"/>
      <dgm:spPr/>
      <dgm:t>
        <a:bodyPr/>
        <a:lstStyle/>
        <a:p>
          <a:endParaRPr lang="nb-NO"/>
        </a:p>
      </dgm:t>
    </dgm:pt>
    <dgm:pt modelId="{114322C5-60D3-468E-A777-7CF301082B09}" type="pres">
      <dgm:prSet presAssocID="{8357C095-5AB7-4421-8082-BD2312EA54AC}" presName="hierChild4" presStyleCnt="0"/>
      <dgm:spPr/>
    </dgm:pt>
    <dgm:pt modelId="{276147D0-FE9C-4295-979F-B997A4BFA077}" type="pres">
      <dgm:prSet presAssocID="{53828E34-210E-45A5-B330-72D06D952FF6}" presName="Name37" presStyleLbl="parChTrans1D3" presStyleIdx="1" presStyleCnt="3"/>
      <dgm:spPr/>
      <dgm:t>
        <a:bodyPr/>
        <a:lstStyle/>
        <a:p>
          <a:endParaRPr lang="nb-NO"/>
        </a:p>
      </dgm:t>
    </dgm:pt>
    <dgm:pt modelId="{CCC39045-5D1B-4A49-A677-5FF2955FD7FD}" type="pres">
      <dgm:prSet presAssocID="{2F2F1857-A667-4F09-9FCB-F0E647AF382E}" presName="hierRoot2" presStyleCnt="0">
        <dgm:presLayoutVars>
          <dgm:hierBranch val="init"/>
        </dgm:presLayoutVars>
      </dgm:prSet>
      <dgm:spPr/>
    </dgm:pt>
    <dgm:pt modelId="{7E0D91E4-4908-4178-8B8D-5E2BE9B5D0EA}" type="pres">
      <dgm:prSet presAssocID="{2F2F1857-A667-4F09-9FCB-F0E647AF382E}" presName="rootComposite" presStyleCnt="0"/>
      <dgm:spPr/>
    </dgm:pt>
    <dgm:pt modelId="{89EFA408-5B22-4552-B302-7BCB20306625}" type="pres">
      <dgm:prSet presAssocID="{2F2F1857-A667-4F09-9FCB-F0E647AF382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75169C4-CF37-4DFE-8762-97A4277C7563}" type="pres">
      <dgm:prSet presAssocID="{2F2F1857-A667-4F09-9FCB-F0E647AF382E}" presName="rootConnector" presStyleLbl="node3" presStyleIdx="1" presStyleCnt="3"/>
      <dgm:spPr/>
      <dgm:t>
        <a:bodyPr/>
        <a:lstStyle/>
        <a:p>
          <a:endParaRPr lang="nb-NO"/>
        </a:p>
      </dgm:t>
    </dgm:pt>
    <dgm:pt modelId="{38C3DB6E-81E4-4DAE-9BAE-3DD18D7AC7F3}" type="pres">
      <dgm:prSet presAssocID="{2F2F1857-A667-4F09-9FCB-F0E647AF382E}" presName="hierChild4" presStyleCnt="0"/>
      <dgm:spPr/>
    </dgm:pt>
    <dgm:pt modelId="{108D4161-FAFF-4EB7-BE8C-869CED442C94}" type="pres">
      <dgm:prSet presAssocID="{2F2F1857-A667-4F09-9FCB-F0E647AF382E}" presName="hierChild5" presStyleCnt="0"/>
      <dgm:spPr/>
    </dgm:pt>
    <dgm:pt modelId="{C813E313-AF69-4CD7-86C1-B71FD2A4D6A8}" type="pres">
      <dgm:prSet presAssocID="{8357C095-5AB7-4421-8082-BD2312EA54AC}" presName="hierChild5" presStyleCnt="0"/>
      <dgm:spPr/>
    </dgm:pt>
    <dgm:pt modelId="{03811884-4DEE-4AB4-AA51-F9E2F55E83C7}" type="pres">
      <dgm:prSet presAssocID="{EB6E8D56-2357-4C8B-AD98-7BED558B1D40}" presName="Name37" presStyleLbl="parChTrans1D2" presStyleIdx="2" presStyleCnt="3"/>
      <dgm:spPr/>
      <dgm:t>
        <a:bodyPr/>
        <a:lstStyle/>
        <a:p>
          <a:endParaRPr lang="nb-NO"/>
        </a:p>
      </dgm:t>
    </dgm:pt>
    <dgm:pt modelId="{B4B2194C-4D57-49D1-A3AC-7C6FB7D2D2CE}" type="pres">
      <dgm:prSet presAssocID="{E65DD7C0-9027-48B1-A510-964D483F7836}" presName="hierRoot2" presStyleCnt="0">
        <dgm:presLayoutVars>
          <dgm:hierBranch val="init"/>
        </dgm:presLayoutVars>
      </dgm:prSet>
      <dgm:spPr/>
    </dgm:pt>
    <dgm:pt modelId="{B1D4DC18-36D8-4AE3-8946-73FE54FAC792}" type="pres">
      <dgm:prSet presAssocID="{E65DD7C0-9027-48B1-A510-964D483F7836}" presName="rootComposite" presStyleCnt="0"/>
      <dgm:spPr/>
    </dgm:pt>
    <dgm:pt modelId="{6426DF61-BACE-49DD-94DE-B80F1C3A4028}" type="pres">
      <dgm:prSet presAssocID="{E65DD7C0-9027-48B1-A510-964D483F783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B0F53D9-D3B1-4195-9FF7-EB09D49DC85B}" type="pres">
      <dgm:prSet presAssocID="{E65DD7C0-9027-48B1-A510-964D483F7836}" presName="rootConnector" presStyleLbl="node2" presStyleIdx="2" presStyleCnt="3"/>
      <dgm:spPr/>
      <dgm:t>
        <a:bodyPr/>
        <a:lstStyle/>
        <a:p>
          <a:endParaRPr lang="nb-NO"/>
        </a:p>
      </dgm:t>
    </dgm:pt>
    <dgm:pt modelId="{A59ABB64-6975-47C6-9AD5-19D52E93159F}" type="pres">
      <dgm:prSet presAssocID="{E65DD7C0-9027-48B1-A510-964D483F7836}" presName="hierChild4" presStyleCnt="0"/>
      <dgm:spPr/>
    </dgm:pt>
    <dgm:pt modelId="{C8C9D44C-933D-4F6A-8004-79351EEA4443}" type="pres">
      <dgm:prSet presAssocID="{C625C8A3-E69F-4D93-A939-1AF5BE89C2E0}" presName="Name37" presStyleLbl="parChTrans1D3" presStyleIdx="2" presStyleCnt="3"/>
      <dgm:spPr/>
      <dgm:t>
        <a:bodyPr/>
        <a:lstStyle/>
        <a:p>
          <a:endParaRPr lang="nb-NO"/>
        </a:p>
      </dgm:t>
    </dgm:pt>
    <dgm:pt modelId="{11366AC8-24CF-44A2-AD8B-5918654AD9C3}" type="pres">
      <dgm:prSet presAssocID="{4E2ECB9C-E4C8-4075-9476-1597A5D1E809}" presName="hierRoot2" presStyleCnt="0">
        <dgm:presLayoutVars>
          <dgm:hierBranch val="init"/>
        </dgm:presLayoutVars>
      </dgm:prSet>
      <dgm:spPr/>
    </dgm:pt>
    <dgm:pt modelId="{172EF328-716C-455A-8253-0A623CD3653D}" type="pres">
      <dgm:prSet presAssocID="{4E2ECB9C-E4C8-4075-9476-1597A5D1E809}" presName="rootComposite" presStyleCnt="0"/>
      <dgm:spPr/>
    </dgm:pt>
    <dgm:pt modelId="{3B3BB589-6EE4-4A69-B173-BC3062FEE4AF}" type="pres">
      <dgm:prSet presAssocID="{4E2ECB9C-E4C8-4075-9476-1597A5D1E809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8DF2FD3-EAB6-4E2A-AE10-E3F733844EA5}" type="pres">
      <dgm:prSet presAssocID="{4E2ECB9C-E4C8-4075-9476-1597A5D1E809}" presName="rootConnector" presStyleLbl="node3" presStyleIdx="2" presStyleCnt="3"/>
      <dgm:spPr/>
      <dgm:t>
        <a:bodyPr/>
        <a:lstStyle/>
        <a:p>
          <a:endParaRPr lang="nb-NO"/>
        </a:p>
      </dgm:t>
    </dgm:pt>
    <dgm:pt modelId="{B5161CD2-91BA-4D27-BC2D-1214420DC9F8}" type="pres">
      <dgm:prSet presAssocID="{4E2ECB9C-E4C8-4075-9476-1597A5D1E809}" presName="hierChild4" presStyleCnt="0"/>
      <dgm:spPr/>
    </dgm:pt>
    <dgm:pt modelId="{F19D08BB-3D08-4810-B7C3-058D5E339486}" type="pres">
      <dgm:prSet presAssocID="{4E2ECB9C-E4C8-4075-9476-1597A5D1E809}" presName="hierChild5" presStyleCnt="0"/>
      <dgm:spPr/>
    </dgm:pt>
    <dgm:pt modelId="{FD1BEC6B-E1CC-4ACC-8BE9-71BEA13435E9}" type="pres">
      <dgm:prSet presAssocID="{E65DD7C0-9027-48B1-A510-964D483F7836}" presName="hierChild5" presStyleCnt="0"/>
      <dgm:spPr/>
    </dgm:pt>
    <dgm:pt modelId="{7E4131CF-66D5-4652-AC74-01CEE14B14C5}" type="pres">
      <dgm:prSet presAssocID="{01D04997-26C9-4F4F-9518-7ADF7A16BC72}" presName="hierChild3" presStyleCnt="0"/>
      <dgm:spPr/>
    </dgm:pt>
  </dgm:ptLst>
  <dgm:cxnLst>
    <dgm:cxn modelId="{8C82F86B-B853-E047-BE7F-A9421617C9D6}" type="presOf" srcId="{8357C095-5AB7-4421-8082-BD2312EA54AC}" destId="{3FFD7916-56CA-4038-A8F8-77C8A29C50D6}" srcOrd="0" destOrd="0" presId="urn:microsoft.com/office/officeart/2005/8/layout/orgChart1"/>
    <dgm:cxn modelId="{4AAF9FF2-90DF-4DB4-BBB1-66FFA8A26C6A}" srcId="{01D04997-26C9-4F4F-9518-7ADF7A16BC72}" destId="{E65DD7C0-9027-48B1-A510-964D483F7836}" srcOrd="2" destOrd="0" parTransId="{EB6E8D56-2357-4C8B-AD98-7BED558B1D40}" sibTransId="{1D64AE1B-5335-476A-8452-E433BD75006D}"/>
    <dgm:cxn modelId="{55DF42CE-99EB-48B8-9F42-D88F066A44D6}" srcId="{CBB749A5-9577-482B-837B-7DE88CCBAD37}" destId="{78AC4D61-7376-416A-8494-B3CBD7528215}" srcOrd="0" destOrd="0" parTransId="{B76CFA01-711F-4C8E-8710-A7924AF872C1}" sibTransId="{CB1D5AE7-B4E2-4E4E-ADFC-1CCB049B5AB3}"/>
    <dgm:cxn modelId="{601DE90E-EB7E-D84B-B74C-2A45F3B0878D}" type="presOf" srcId="{66EB1A1F-184A-44E7-A122-ED5778734763}" destId="{0F56467D-FEB3-47D6-9A25-C0B47FE98E26}" srcOrd="0" destOrd="0" presId="urn:microsoft.com/office/officeart/2005/8/layout/orgChart1"/>
    <dgm:cxn modelId="{728C639A-1631-8549-89FE-234D82D6A679}" type="presOf" srcId="{4E2ECB9C-E4C8-4075-9476-1597A5D1E809}" destId="{A8DF2FD3-EAB6-4E2A-AE10-E3F733844EA5}" srcOrd="1" destOrd="0" presId="urn:microsoft.com/office/officeart/2005/8/layout/orgChart1"/>
    <dgm:cxn modelId="{AF699A54-1E22-6541-A580-D2B75D9E7F7E}" type="presOf" srcId="{EB6E8D56-2357-4C8B-AD98-7BED558B1D40}" destId="{03811884-4DEE-4AB4-AA51-F9E2F55E83C7}" srcOrd="0" destOrd="0" presId="urn:microsoft.com/office/officeart/2005/8/layout/orgChart1"/>
    <dgm:cxn modelId="{5ED236FB-5352-5546-8005-4D850DA21104}" type="presOf" srcId="{798030ED-D02B-4161-A08B-ED2AF4241884}" destId="{F4F525A7-CF77-4F24-9C8C-3BE2F8746185}" srcOrd="0" destOrd="0" presId="urn:microsoft.com/office/officeart/2005/8/layout/orgChart1"/>
    <dgm:cxn modelId="{DEA38115-01A5-F545-9B58-6A368DDC068D}" type="presOf" srcId="{8357C095-5AB7-4421-8082-BD2312EA54AC}" destId="{17042EB8-CA7A-4D6F-90C5-3E927717CAFA}" srcOrd="1" destOrd="0" presId="urn:microsoft.com/office/officeart/2005/8/layout/orgChart1"/>
    <dgm:cxn modelId="{C39BB33D-342C-F84B-8098-43817A2E0B62}" type="presOf" srcId="{C625C8A3-E69F-4D93-A939-1AF5BE89C2E0}" destId="{C8C9D44C-933D-4F6A-8004-79351EEA4443}" srcOrd="0" destOrd="0" presId="urn:microsoft.com/office/officeart/2005/8/layout/orgChart1"/>
    <dgm:cxn modelId="{8F59E094-0A3E-4B6B-BC88-24A56E3495FE}" srcId="{E65DD7C0-9027-48B1-A510-964D483F7836}" destId="{4E2ECB9C-E4C8-4075-9476-1597A5D1E809}" srcOrd="0" destOrd="0" parTransId="{C625C8A3-E69F-4D93-A939-1AF5BE89C2E0}" sibTransId="{DD06FB0C-7039-426C-A495-82F2EA855D18}"/>
    <dgm:cxn modelId="{C702F2AA-1F6C-C745-93AB-6E3574E48DDC}" type="presOf" srcId="{2F2F1857-A667-4F09-9FCB-F0E647AF382E}" destId="{775169C4-CF37-4DFE-8762-97A4277C7563}" srcOrd="1" destOrd="0" presId="urn:microsoft.com/office/officeart/2005/8/layout/orgChart1"/>
    <dgm:cxn modelId="{94134DDE-49B6-4D38-B1B7-039BEC51F087}" srcId="{01D04997-26C9-4F4F-9518-7ADF7A16BC72}" destId="{8357C095-5AB7-4421-8082-BD2312EA54AC}" srcOrd="1" destOrd="0" parTransId="{67A07B74-D42A-4C61-85D3-41922FC064F5}" sibTransId="{F0298D0F-53E0-490C-8B3F-7A18BDEAD091}"/>
    <dgm:cxn modelId="{A1C6BD53-4479-1D47-B604-DF2417784DCD}" type="presOf" srcId="{67A07B74-D42A-4C61-85D3-41922FC064F5}" destId="{7C4FDB7D-3981-4BDB-9E21-169384DEC956}" srcOrd="0" destOrd="0" presId="urn:microsoft.com/office/officeart/2005/8/layout/orgChart1"/>
    <dgm:cxn modelId="{4BDE3ACD-DA20-9D40-A880-D63FD1E04436}" type="presOf" srcId="{01D04997-26C9-4F4F-9518-7ADF7A16BC72}" destId="{21784721-CE02-4803-A11E-D2F7CE657964}" srcOrd="1" destOrd="0" presId="urn:microsoft.com/office/officeart/2005/8/layout/orgChart1"/>
    <dgm:cxn modelId="{9728B12C-FADC-F545-983F-E58794360B57}" type="presOf" srcId="{2F2F1857-A667-4F09-9FCB-F0E647AF382E}" destId="{89EFA408-5B22-4552-B302-7BCB20306625}" srcOrd="0" destOrd="0" presId="urn:microsoft.com/office/officeart/2005/8/layout/orgChart1"/>
    <dgm:cxn modelId="{DFBA1007-FDF9-6242-8805-3030B91BE7D0}" type="presOf" srcId="{78AC4D61-7376-416A-8494-B3CBD7528215}" destId="{B2EFB372-3B5A-438E-8132-E11363FA382A}" srcOrd="1" destOrd="0" presId="urn:microsoft.com/office/officeart/2005/8/layout/orgChart1"/>
    <dgm:cxn modelId="{4F03BCC1-84E4-684C-B02C-F497044EE02B}" type="presOf" srcId="{18247A88-82DC-46F0-B2C6-1BDAC96E161C}" destId="{6A4551EA-3C74-4D98-8C14-C4DE8E8EB2EE}" srcOrd="0" destOrd="0" presId="urn:microsoft.com/office/officeart/2005/8/layout/orgChart1"/>
    <dgm:cxn modelId="{3204C049-E60B-B54F-9894-73107D0879BD}" type="presOf" srcId="{CBB749A5-9577-482B-837B-7DE88CCBAD37}" destId="{8D62035D-BC40-4154-BFDB-500AB83BB56E}" srcOrd="1" destOrd="0" presId="urn:microsoft.com/office/officeart/2005/8/layout/orgChart1"/>
    <dgm:cxn modelId="{32888980-65D1-5547-9543-3FE52ED499E2}" type="presOf" srcId="{53828E34-210E-45A5-B330-72D06D952FF6}" destId="{276147D0-FE9C-4295-979F-B997A4BFA077}" srcOrd="0" destOrd="0" presId="urn:microsoft.com/office/officeart/2005/8/layout/orgChart1"/>
    <dgm:cxn modelId="{901484CA-936D-7C46-A964-F82A52D6C988}" type="presOf" srcId="{DC93C3AB-A5D0-4DEE-81FB-ABF6F5E23795}" destId="{73AE26FA-61C0-43CD-8D0E-601EF6253C20}" srcOrd="0" destOrd="0" presId="urn:microsoft.com/office/officeart/2005/8/layout/orgChart1"/>
    <dgm:cxn modelId="{3F38619C-D873-6F47-80B1-70FE469AD3F3}" type="presOf" srcId="{01D04997-26C9-4F4F-9518-7ADF7A16BC72}" destId="{B03FC9A6-A0CF-4600-8C5A-C0746D29D20E}" srcOrd="0" destOrd="0" presId="urn:microsoft.com/office/officeart/2005/8/layout/orgChart1"/>
    <dgm:cxn modelId="{0CD5D904-05AB-4073-B0CB-2FDBE738CA91}" srcId="{01D04997-26C9-4F4F-9518-7ADF7A16BC72}" destId="{CBB749A5-9577-482B-837B-7DE88CCBAD37}" srcOrd="0" destOrd="0" parTransId="{18247A88-82DC-46F0-B2C6-1BDAC96E161C}" sibTransId="{AD16DA20-03CD-4134-9616-E69A4A7B8BA5}"/>
    <dgm:cxn modelId="{0B868FCE-EAAF-4D64-9AA7-841343FAA774}" srcId="{8357C095-5AB7-4421-8082-BD2312EA54AC}" destId="{2F2F1857-A667-4F09-9FCB-F0E647AF382E}" srcOrd="0" destOrd="0" parTransId="{53828E34-210E-45A5-B330-72D06D952FF6}" sibTransId="{6122E115-5F94-4EB8-B8FA-609043D35B0C}"/>
    <dgm:cxn modelId="{B48F8A70-35B7-4A88-B22B-F64AD2635C9D}" srcId="{78AC4D61-7376-416A-8494-B3CBD7528215}" destId="{DC93C3AB-A5D0-4DEE-81FB-ABF6F5E23795}" srcOrd="0" destOrd="0" parTransId="{66EB1A1F-184A-44E7-A122-ED5778734763}" sibTransId="{C6E1AC7D-E41A-44BD-B2C0-539C287FF5C3}"/>
    <dgm:cxn modelId="{BFBA0CE3-8B67-4849-92E3-2410D730F899}" type="presOf" srcId="{78AC4D61-7376-416A-8494-B3CBD7528215}" destId="{FB936746-F1FA-4575-B716-B79DE9E4B688}" srcOrd="0" destOrd="0" presId="urn:microsoft.com/office/officeart/2005/8/layout/orgChart1"/>
    <dgm:cxn modelId="{60E6FD18-934C-ED46-9FFE-2F9CDF0DEB40}" type="presOf" srcId="{E65DD7C0-9027-48B1-A510-964D483F7836}" destId="{1B0F53D9-D3B1-4195-9FF7-EB09D49DC85B}" srcOrd="1" destOrd="0" presId="urn:microsoft.com/office/officeart/2005/8/layout/orgChart1"/>
    <dgm:cxn modelId="{7C612796-CB65-E349-A7AB-0C7C35C19E0F}" type="presOf" srcId="{E65DD7C0-9027-48B1-A510-964D483F7836}" destId="{6426DF61-BACE-49DD-94DE-B80F1C3A4028}" srcOrd="0" destOrd="0" presId="urn:microsoft.com/office/officeart/2005/8/layout/orgChart1"/>
    <dgm:cxn modelId="{7D25C0E7-0C0C-104B-A852-E05C14C55C16}" type="presOf" srcId="{CBB749A5-9577-482B-837B-7DE88CCBAD37}" destId="{311C065F-AAAF-4A73-A27F-FE1457A80914}" srcOrd="0" destOrd="0" presId="urn:microsoft.com/office/officeart/2005/8/layout/orgChart1"/>
    <dgm:cxn modelId="{E9F26485-DDC9-C74F-B019-1511D02BAE49}" type="presOf" srcId="{B76CFA01-711F-4C8E-8710-A7924AF872C1}" destId="{4CB92C10-3828-46FF-9E2C-C5089265C6A6}" srcOrd="0" destOrd="0" presId="urn:microsoft.com/office/officeart/2005/8/layout/orgChart1"/>
    <dgm:cxn modelId="{7131B393-68AB-6440-867B-5889F22771B0}" type="presOf" srcId="{4E2ECB9C-E4C8-4075-9476-1597A5D1E809}" destId="{3B3BB589-6EE4-4A69-B173-BC3062FEE4AF}" srcOrd="0" destOrd="0" presId="urn:microsoft.com/office/officeart/2005/8/layout/orgChart1"/>
    <dgm:cxn modelId="{73B4990B-60AD-C44F-9E3C-5A922A28ACFD}" type="presOf" srcId="{DC93C3AB-A5D0-4DEE-81FB-ABF6F5E23795}" destId="{43DCFD16-71D7-470D-9A7D-8C0DC27F90AE}" srcOrd="1" destOrd="0" presId="urn:microsoft.com/office/officeart/2005/8/layout/orgChart1"/>
    <dgm:cxn modelId="{1AB9DCD8-7459-4468-94CA-4202F1AA24B3}" srcId="{798030ED-D02B-4161-A08B-ED2AF4241884}" destId="{01D04997-26C9-4F4F-9518-7ADF7A16BC72}" srcOrd="0" destOrd="0" parTransId="{F9E3A801-EFFB-4ED5-9803-E89E0C40A239}" sibTransId="{66EC93C1-57ED-4EB4-8C09-0A4C07B5E84E}"/>
    <dgm:cxn modelId="{EE059348-AEAB-C943-BC5C-D9D9581FBE42}" type="presParOf" srcId="{F4F525A7-CF77-4F24-9C8C-3BE2F8746185}" destId="{09D643ED-5C17-4B4E-B985-694CAE684895}" srcOrd="0" destOrd="0" presId="urn:microsoft.com/office/officeart/2005/8/layout/orgChart1"/>
    <dgm:cxn modelId="{10A2D35F-AA25-3F4A-9280-9AB41DDB59D6}" type="presParOf" srcId="{09D643ED-5C17-4B4E-B985-694CAE684895}" destId="{C6DC203D-3905-46A5-B309-247902191EE1}" srcOrd="0" destOrd="0" presId="urn:microsoft.com/office/officeart/2005/8/layout/orgChart1"/>
    <dgm:cxn modelId="{F55D3033-A68E-9A41-8D49-97741125AC4A}" type="presParOf" srcId="{C6DC203D-3905-46A5-B309-247902191EE1}" destId="{B03FC9A6-A0CF-4600-8C5A-C0746D29D20E}" srcOrd="0" destOrd="0" presId="urn:microsoft.com/office/officeart/2005/8/layout/orgChart1"/>
    <dgm:cxn modelId="{F72FB201-F920-0447-8BEA-4A70260716C3}" type="presParOf" srcId="{C6DC203D-3905-46A5-B309-247902191EE1}" destId="{21784721-CE02-4803-A11E-D2F7CE657964}" srcOrd="1" destOrd="0" presId="urn:microsoft.com/office/officeart/2005/8/layout/orgChart1"/>
    <dgm:cxn modelId="{F6D9976D-1F25-854C-A993-782BB3140E05}" type="presParOf" srcId="{09D643ED-5C17-4B4E-B985-694CAE684895}" destId="{9BBDC3DB-8F93-4A76-82FF-A33044A895F5}" srcOrd="1" destOrd="0" presId="urn:microsoft.com/office/officeart/2005/8/layout/orgChart1"/>
    <dgm:cxn modelId="{1D5EC0D0-1DBA-A94C-8AA1-1D59E779FA75}" type="presParOf" srcId="{9BBDC3DB-8F93-4A76-82FF-A33044A895F5}" destId="{6A4551EA-3C74-4D98-8C14-C4DE8E8EB2EE}" srcOrd="0" destOrd="0" presId="urn:microsoft.com/office/officeart/2005/8/layout/orgChart1"/>
    <dgm:cxn modelId="{2276871A-93C2-CD4F-A3F9-7D3D892A7505}" type="presParOf" srcId="{9BBDC3DB-8F93-4A76-82FF-A33044A895F5}" destId="{E6510D31-E4AD-495A-9F5B-8AD834E8A7A2}" srcOrd="1" destOrd="0" presId="urn:microsoft.com/office/officeart/2005/8/layout/orgChart1"/>
    <dgm:cxn modelId="{684A1F10-2B88-F041-8AD6-BFB1914434C7}" type="presParOf" srcId="{E6510D31-E4AD-495A-9F5B-8AD834E8A7A2}" destId="{BD63D063-FC0C-417C-8C96-D4513E90E81C}" srcOrd="0" destOrd="0" presId="urn:microsoft.com/office/officeart/2005/8/layout/orgChart1"/>
    <dgm:cxn modelId="{3A4A711D-2894-CC48-87A0-35D8036BD883}" type="presParOf" srcId="{BD63D063-FC0C-417C-8C96-D4513E90E81C}" destId="{311C065F-AAAF-4A73-A27F-FE1457A80914}" srcOrd="0" destOrd="0" presId="urn:microsoft.com/office/officeart/2005/8/layout/orgChart1"/>
    <dgm:cxn modelId="{F084A5EF-02B1-2E47-BE17-16CEAF1B0D40}" type="presParOf" srcId="{BD63D063-FC0C-417C-8C96-D4513E90E81C}" destId="{8D62035D-BC40-4154-BFDB-500AB83BB56E}" srcOrd="1" destOrd="0" presId="urn:microsoft.com/office/officeart/2005/8/layout/orgChart1"/>
    <dgm:cxn modelId="{CA23585B-0640-7C42-8901-4EF6FDFB42D1}" type="presParOf" srcId="{E6510D31-E4AD-495A-9F5B-8AD834E8A7A2}" destId="{93396D88-2EB7-4A7F-81D7-2E65FF2CAFD0}" srcOrd="1" destOrd="0" presId="urn:microsoft.com/office/officeart/2005/8/layout/orgChart1"/>
    <dgm:cxn modelId="{27EDE26F-63AC-5349-8EB1-336A2309D9B7}" type="presParOf" srcId="{93396D88-2EB7-4A7F-81D7-2E65FF2CAFD0}" destId="{4CB92C10-3828-46FF-9E2C-C5089265C6A6}" srcOrd="0" destOrd="0" presId="urn:microsoft.com/office/officeart/2005/8/layout/orgChart1"/>
    <dgm:cxn modelId="{6AE0B498-2FA1-714C-B2DF-4EDA553A069E}" type="presParOf" srcId="{93396D88-2EB7-4A7F-81D7-2E65FF2CAFD0}" destId="{B0819987-5875-40C2-AD0C-2A3DC903C551}" srcOrd="1" destOrd="0" presId="urn:microsoft.com/office/officeart/2005/8/layout/orgChart1"/>
    <dgm:cxn modelId="{383D4CA4-448B-0B4C-9234-D5F5D042C9E7}" type="presParOf" srcId="{B0819987-5875-40C2-AD0C-2A3DC903C551}" destId="{41D3A724-AA55-4748-AA5B-7793488C622F}" srcOrd="0" destOrd="0" presId="urn:microsoft.com/office/officeart/2005/8/layout/orgChart1"/>
    <dgm:cxn modelId="{2A3AEB55-324C-1C4A-8ACA-99525A0224EA}" type="presParOf" srcId="{41D3A724-AA55-4748-AA5B-7793488C622F}" destId="{FB936746-F1FA-4575-B716-B79DE9E4B688}" srcOrd="0" destOrd="0" presId="urn:microsoft.com/office/officeart/2005/8/layout/orgChart1"/>
    <dgm:cxn modelId="{30F157A3-2DF9-5540-B126-87CFFD4CE82B}" type="presParOf" srcId="{41D3A724-AA55-4748-AA5B-7793488C622F}" destId="{B2EFB372-3B5A-438E-8132-E11363FA382A}" srcOrd="1" destOrd="0" presId="urn:microsoft.com/office/officeart/2005/8/layout/orgChart1"/>
    <dgm:cxn modelId="{65EFB1F0-E1BE-8F41-B879-D96BAE90A0D3}" type="presParOf" srcId="{B0819987-5875-40C2-AD0C-2A3DC903C551}" destId="{F766DA09-DD46-45B5-9E86-4E4BF8C22157}" srcOrd="1" destOrd="0" presId="urn:microsoft.com/office/officeart/2005/8/layout/orgChart1"/>
    <dgm:cxn modelId="{19878A3B-10B1-5745-B98E-6384CA3AECF2}" type="presParOf" srcId="{F766DA09-DD46-45B5-9E86-4E4BF8C22157}" destId="{0F56467D-FEB3-47D6-9A25-C0B47FE98E26}" srcOrd="0" destOrd="0" presId="urn:microsoft.com/office/officeart/2005/8/layout/orgChart1"/>
    <dgm:cxn modelId="{70C5D87E-4D32-D041-BFE2-236AA5E90239}" type="presParOf" srcId="{F766DA09-DD46-45B5-9E86-4E4BF8C22157}" destId="{F1FFD192-7C98-4A31-BFAF-EE089E7D093D}" srcOrd="1" destOrd="0" presId="urn:microsoft.com/office/officeart/2005/8/layout/orgChart1"/>
    <dgm:cxn modelId="{BE9CB2B2-F80C-764D-96E9-4149F33FF9FA}" type="presParOf" srcId="{F1FFD192-7C98-4A31-BFAF-EE089E7D093D}" destId="{69F81903-F556-4876-B29A-4D060D44E86D}" srcOrd="0" destOrd="0" presId="urn:microsoft.com/office/officeart/2005/8/layout/orgChart1"/>
    <dgm:cxn modelId="{04ADA297-796D-E448-B9D2-DFEE0D230213}" type="presParOf" srcId="{69F81903-F556-4876-B29A-4D060D44E86D}" destId="{73AE26FA-61C0-43CD-8D0E-601EF6253C20}" srcOrd="0" destOrd="0" presId="urn:microsoft.com/office/officeart/2005/8/layout/orgChart1"/>
    <dgm:cxn modelId="{272727BC-27E6-1D4B-97A1-B799C962917D}" type="presParOf" srcId="{69F81903-F556-4876-B29A-4D060D44E86D}" destId="{43DCFD16-71D7-470D-9A7D-8C0DC27F90AE}" srcOrd="1" destOrd="0" presId="urn:microsoft.com/office/officeart/2005/8/layout/orgChart1"/>
    <dgm:cxn modelId="{D100C00D-11CF-FE47-8C8C-9872426C6C66}" type="presParOf" srcId="{F1FFD192-7C98-4A31-BFAF-EE089E7D093D}" destId="{83C3C372-9474-4CDC-B894-B573B2065974}" srcOrd="1" destOrd="0" presId="urn:microsoft.com/office/officeart/2005/8/layout/orgChart1"/>
    <dgm:cxn modelId="{939CC852-8828-0F45-9905-16EEA4CC84F4}" type="presParOf" srcId="{F1FFD192-7C98-4A31-BFAF-EE089E7D093D}" destId="{1EFEB8F4-8538-4724-9A1D-D658FCCD0271}" srcOrd="2" destOrd="0" presId="urn:microsoft.com/office/officeart/2005/8/layout/orgChart1"/>
    <dgm:cxn modelId="{72A93D04-4569-8F47-BC13-1E0D952DD352}" type="presParOf" srcId="{B0819987-5875-40C2-AD0C-2A3DC903C551}" destId="{952DD095-4B51-4401-B6B7-7E97FD8AA6EA}" srcOrd="2" destOrd="0" presId="urn:microsoft.com/office/officeart/2005/8/layout/orgChart1"/>
    <dgm:cxn modelId="{F2E077DB-466F-BB48-9840-6C8088FB3C50}" type="presParOf" srcId="{E6510D31-E4AD-495A-9F5B-8AD834E8A7A2}" destId="{3A1CBC88-7D3B-4AFB-B9B8-15E94DE3817E}" srcOrd="2" destOrd="0" presId="urn:microsoft.com/office/officeart/2005/8/layout/orgChart1"/>
    <dgm:cxn modelId="{81CFCA3E-9072-7246-A21C-D33E7734E543}" type="presParOf" srcId="{9BBDC3DB-8F93-4A76-82FF-A33044A895F5}" destId="{7C4FDB7D-3981-4BDB-9E21-169384DEC956}" srcOrd="2" destOrd="0" presId="urn:microsoft.com/office/officeart/2005/8/layout/orgChart1"/>
    <dgm:cxn modelId="{26F3E2BE-B464-404D-BE95-3D6B63A0C735}" type="presParOf" srcId="{9BBDC3DB-8F93-4A76-82FF-A33044A895F5}" destId="{4F94AABF-5AEA-4B17-A374-35569D5845FA}" srcOrd="3" destOrd="0" presId="urn:microsoft.com/office/officeart/2005/8/layout/orgChart1"/>
    <dgm:cxn modelId="{B948419E-1046-EB47-A9B7-0CC4AE3E0D5D}" type="presParOf" srcId="{4F94AABF-5AEA-4B17-A374-35569D5845FA}" destId="{B781E55B-7037-48F8-B9D1-224B7AA77CDB}" srcOrd="0" destOrd="0" presId="urn:microsoft.com/office/officeart/2005/8/layout/orgChart1"/>
    <dgm:cxn modelId="{CCD26EAE-AC4E-504B-BC3F-71FAE3943A9E}" type="presParOf" srcId="{B781E55B-7037-48F8-B9D1-224B7AA77CDB}" destId="{3FFD7916-56CA-4038-A8F8-77C8A29C50D6}" srcOrd="0" destOrd="0" presId="urn:microsoft.com/office/officeart/2005/8/layout/orgChart1"/>
    <dgm:cxn modelId="{E69511BB-9BBC-6E4E-A2A7-30E91AF4F626}" type="presParOf" srcId="{B781E55B-7037-48F8-B9D1-224B7AA77CDB}" destId="{17042EB8-CA7A-4D6F-90C5-3E927717CAFA}" srcOrd="1" destOrd="0" presId="urn:microsoft.com/office/officeart/2005/8/layout/orgChart1"/>
    <dgm:cxn modelId="{3D7C0DDE-3E96-D54F-9559-2840CC71DC59}" type="presParOf" srcId="{4F94AABF-5AEA-4B17-A374-35569D5845FA}" destId="{114322C5-60D3-468E-A777-7CF301082B09}" srcOrd="1" destOrd="0" presId="urn:microsoft.com/office/officeart/2005/8/layout/orgChart1"/>
    <dgm:cxn modelId="{4365363F-A6CC-154D-93FB-7C6406D4FBD3}" type="presParOf" srcId="{114322C5-60D3-468E-A777-7CF301082B09}" destId="{276147D0-FE9C-4295-979F-B997A4BFA077}" srcOrd="0" destOrd="0" presId="urn:microsoft.com/office/officeart/2005/8/layout/orgChart1"/>
    <dgm:cxn modelId="{71537A98-D357-1F48-BF26-5408C4A8B0F8}" type="presParOf" srcId="{114322C5-60D3-468E-A777-7CF301082B09}" destId="{CCC39045-5D1B-4A49-A677-5FF2955FD7FD}" srcOrd="1" destOrd="0" presId="urn:microsoft.com/office/officeart/2005/8/layout/orgChart1"/>
    <dgm:cxn modelId="{1B130C08-103B-9C48-9483-2BCCFE655EC9}" type="presParOf" srcId="{CCC39045-5D1B-4A49-A677-5FF2955FD7FD}" destId="{7E0D91E4-4908-4178-8B8D-5E2BE9B5D0EA}" srcOrd="0" destOrd="0" presId="urn:microsoft.com/office/officeart/2005/8/layout/orgChart1"/>
    <dgm:cxn modelId="{0496F406-A6C5-5243-A89C-185986EB79CC}" type="presParOf" srcId="{7E0D91E4-4908-4178-8B8D-5E2BE9B5D0EA}" destId="{89EFA408-5B22-4552-B302-7BCB20306625}" srcOrd="0" destOrd="0" presId="urn:microsoft.com/office/officeart/2005/8/layout/orgChart1"/>
    <dgm:cxn modelId="{5BAAAAB5-1811-FA44-8800-484808542939}" type="presParOf" srcId="{7E0D91E4-4908-4178-8B8D-5E2BE9B5D0EA}" destId="{775169C4-CF37-4DFE-8762-97A4277C7563}" srcOrd="1" destOrd="0" presId="urn:microsoft.com/office/officeart/2005/8/layout/orgChart1"/>
    <dgm:cxn modelId="{8C057F23-5091-504D-8B0D-6957CD08A006}" type="presParOf" srcId="{CCC39045-5D1B-4A49-A677-5FF2955FD7FD}" destId="{38C3DB6E-81E4-4DAE-9BAE-3DD18D7AC7F3}" srcOrd="1" destOrd="0" presId="urn:microsoft.com/office/officeart/2005/8/layout/orgChart1"/>
    <dgm:cxn modelId="{0B71C617-BB0B-314B-A5E1-5E39BCD27582}" type="presParOf" srcId="{CCC39045-5D1B-4A49-A677-5FF2955FD7FD}" destId="{108D4161-FAFF-4EB7-BE8C-869CED442C94}" srcOrd="2" destOrd="0" presId="urn:microsoft.com/office/officeart/2005/8/layout/orgChart1"/>
    <dgm:cxn modelId="{0784B921-4AED-9041-998C-61157AE87D16}" type="presParOf" srcId="{4F94AABF-5AEA-4B17-A374-35569D5845FA}" destId="{C813E313-AF69-4CD7-86C1-B71FD2A4D6A8}" srcOrd="2" destOrd="0" presId="urn:microsoft.com/office/officeart/2005/8/layout/orgChart1"/>
    <dgm:cxn modelId="{11EAF29A-C6A3-BF48-8AD3-1E2FC4C54621}" type="presParOf" srcId="{9BBDC3DB-8F93-4A76-82FF-A33044A895F5}" destId="{03811884-4DEE-4AB4-AA51-F9E2F55E83C7}" srcOrd="4" destOrd="0" presId="urn:microsoft.com/office/officeart/2005/8/layout/orgChart1"/>
    <dgm:cxn modelId="{4DE2B40F-4E0A-1E49-A525-53422EF49A2D}" type="presParOf" srcId="{9BBDC3DB-8F93-4A76-82FF-A33044A895F5}" destId="{B4B2194C-4D57-49D1-A3AC-7C6FB7D2D2CE}" srcOrd="5" destOrd="0" presId="urn:microsoft.com/office/officeart/2005/8/layout/orgChart1"/>
    <dgm:cxn modelId="{83AAFCEA-E877-7642-A33E-64CD549C399D}" type="presParOf" srcId="{B4B2194C-4D57-49D1-A3AC-7C6FB7D2D2CE}" destId="{B1D4DC18-36D8-4AE3-8946-73FE54FAC792}" srcOrd="0" destOrd="0" presId="urn:microsoft.com/office/officeart/2005/8/layout/orgChart1"/>
    <dgm:cxn modelId="{3F5F11AA-4226-E44A-928C-5ADCD5070C65}" type="presParOf" srcId="{B1D4DC18-36D8-4AE3-8946-73FE54FAC792}" destId="{6426DF61-BACE-49DD-94DE-B80F1C3A4028}" srcOrd="0" destOrd="0" presId="urn:microsoft.com/office/officeart/2005/8/layout/orgChart1"/>
    <dgm:cxn modelId="{092AAC55-3F19-C44F-8D47-EE9704A56F9F}" type="presParOf" srcId="{B1D4DC18-36D8-4AE3-8946-73FE54FAC792}" destId="{1B0F53D9-D3B1-4195-9FF7-EB09D49DC85B}" srcOrd="1" destOrd="0" presId="urn:microsoft.com/office/officeart/2005/8/layout/orgChart1"/>
    <dgm:cxn modelId="{EED438A9-D211-3E4B-8A33-1016EF5385CD}" type="presParOf" srcId="{B4B2194C-4D57-49D1-A3AC-7C6FB7D2D2CE}" destId="{A59ABB64-6975-47C6-9AD5-19D52E93159F}" srcOrd="1" destOrd="0" presId="urn:microsoft.com/office/officeart/2005/8/layout/orgChart1"/>
    <dgm:cxn modelId="{C625C0E3-F240-494F-8442-D7660F79EB1C}" type="presParOf" srcId="{A59ABB64-6975-47C6-9AD5-19D52E93159F}" destId="{C8C9D44C-933D-4F6A-8004-79351EEA4443}" srcOrd="0" destOrd="0" presId="urn:microsoft.com/office/officeart/2005/8/layout/orgChart1"/>
    <dgm:cxn modelId="{EA7E2721-E3FF-734F-8821-7A062289667F}" type="presParOf" srcId="{A59ABB64-6975-47C6-9AD5-19D52E93159F}" destId="{11366AC8-24CF-44A2-AD8B-5918654AD9C3}" srcOrd="1" destOrd="0" presId="urn:microsoft.com/office/officeart/2005/8/layout/orgChart1"/>
    <dgm:cxn modelId="{A70C5ACC-52BF-7040-9BC7-D5AB43DC07C6}" type="presParOf" srcId="{11366AC8-24CF-44A2-AD8B-5918654AD9C3}" destId="{172EF328-716C-455A-8253-0A623CD3653D}" srcOrd="0" destOrd="0" presId="urn:microsoft.com/office/officeart/2005/8/layout/orgChart1"/>
    <dgm:cxn modelId="{AC22BE99-7895-6E44-861C-B0C8DD6A5A4E}" type="presParOf" srcId="{172EF328-716C-455A-8253-0A623CD3653D}" destId="{3B3BB589-6EE4-4A69-B173-BC3062FEE4AF}" srcOrd="0" destOrd="0" presId="urn:microsoft.com/office/officeart/2005/8/layout/orgChart1"/>
    <dgm:cxn modelId="{1B21A341-15A5-1043-911B-6ED4D43D7FB9}" type="presParOf" srcId="{172EF328-716C-455A-8253-0A623CD3653D}" destId="{A8DF2FD3-EAB6-4E2A-AE10-E3F733844EA5}" srcOrd="1" destOrd="0" presId="urn:microsoft.com/office/officeart/2005/8/layout/orgChart1"/>
    <dgm:cxn modelId="{FA55CC3B-EABA-764C-8523-454D28156D8D}" type="presParOf" srcId="{11366AC8-24CF-44A2-AD8B-5918654AD9C3}" destId="{B5161CD2-91BA-4D27-BC2D-1214420DC9F8}" srcOrd="1" destOrd="0" presId="urn:microsoft.com/office/officeart/2005/8/layout/orgChart1"/>
    <dgm:cxn modelId="{2D4B58D6-EA55-EB48-B1A2-1E617530ABD2}" type="presParOf" srcId="{11366AC8-24CF-44A2-AD8B-5918654AD9C3}" destId="{F19D08BB-3D08-4810-B7C3-058D5E339486}" srcOrd="2" destOrd="0" presId="urn:microsoft.com/office/officeart/2005/8/layout/orgChart1"/>
    <dgm:cxn modelId="{15C29871-C486-104B-B129-C8784FEC05FE}" type="presParOf" srcId="{B4B2194C-4D57-49D1-A3AC-7C6FB7D2D2CE}" destId="{FD1BEC6B-E1CC-4ACC-8BE9-71BEA13435E9}" srcOrd="2" destOrd="0" presId="urn:microsoft.com/office/officeart/2005/8/layout/orgChart1"/>
    <dgm:cxn modelId="{8A1EDDF3-2404-C94B-9EB2-1D1F0A64D243}" type="presParOf" srcId="{09D643ED-5C17-4B4E-B985-694CAE684895}" destId="{7E4131CF-66D5-4652-AC74-01CEE14B1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42F78-A138-442E-86DE-83E693CF04F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BA8913A-BF63-473D-B7BD-BFF00E557812}">
      <dgm:prSet phldrT="[Tekst]"/>
      <dgm:spPr/>
      <dgm:t>
        <a:bodyPr/>
        <a:lstStyle/>
        <a:p>
          <a:r>
            <a:rPr lang="nb-NO" dirty="0" smtClean="0"/>
            <a:t>4042 </a:t>
          </a:r>
          <a:r>
            <a:rPr lang="nb-NO" dirty="0" err="1" smtClean="0"/>
            <a:t>threads</a:t>
          </a:r>
          <a:endParaRPr lang="nb-NO" dirty="0"/>
        </a:p>
      </dgm:t>
    </dgm:pt>
    <dgm:pt modelId="{E444B5B6-702E-43B4-AA4E-AA2D699A3407}" type="parTrans" cxnId="{33A4A76A-82A9-4B89-B980-F43F41E5AD95}">
      <dgm:prSet/>
      <dgm:spPr/>
      <dgm:t>
        <a:bodyPr/>
        <a:lstStyle/>
        <a:p>
          <a:endParaRPr lang="nb-NO"/>
        </a:p>
      </dgm:t>
    </dgm:pt>
    <dgm:pt modelId="{1E7B6E41-F130-4536-802A-B98C619F5C0D}" type="sibTrans" cxnId="{33A4A76A-82A9-4B89-B980-F43F41E5AD95}">
      <dgm:prSet/>
      <dgm:spPr/>
      <dgm:t>
        <a:bodyPr/>
        <a:lstStyle/>
        <a:p>
          <a:endParaRPr lang="nb-NO"/>
        </a:p>
      </dgm:t>
    </dgm:pt>
    <dgm:pt modelId="{2BAE20C2-E036-4F65-8D43-9A5F1FF317A8}">
      <dgm:prSet phldrT="[Tekst]"/>
      <dgm:spPr/>
      <dgm:t>
        <a:bodyPr/>
        <a:lstStyle/>
        <a:p>
          <a:r>
            <a:rPr lang="nb-NO" dirty="0" smtClean="0"/>
            <a:t>4124 posters</a:t>
          </a:r>
          <a:endParaRPr lang="nb-NO" dirty="0"/>
        </a:p>
      </dgm:t>
    </dgm:pt>
    <dgm:pt modelId="{5D9CD2B6-17E1-47F6-AA49-ADE76597C6A9}" type="parTrans" cxnId="{D786E2C7-F962-4C49-B8A4-63878BDB25ED}">
      <dgm:prSet/>
      <dgm:spPr/>
      <dgm:t>
        <a:bodyPr/>
        <a:lstStyle/>
        <a:p>
          <a:endParaRPr lang="nb-NO"/>
        </a:p>
      </dgm:t>
    </dgm:pt>
    <dgm:pt modelId="{45954787-29F8-43E8-A69D-0C4F43CB70F5}" type="sibTrans" cxnId="{D786E2C7-F962-4C49-B8A4-63878BDB25ED}">
      <dgm:prSet/>
      <dgm:spPr/>
      <dgm:t>
        <a:bodyPr/>
        <a:lstStyle/>
        <a:p>
          <a:endParaRPr lang="nb-NO"/>
        </a:p>
      </dgm:t>
    </dgm:pt>
    <dgm:pt modelId="{98A7604D-90E0-4187-B1F0-AE169479C841}">
      <dgm:prSet phldrT="[Tekst]"/>
      <dgm:spPr/>
      <dgm:t>
        <a:bodyPr/>
        <a:lstStyle/>
        <a:p>
          <a:r>
            <a:rPr lang="nb-NO" dirty="0" smtClean="0"/>
            <a:t>1676 </a:t>
          </a:r>
          <a:r>
            <a:rPr lang="nb-NO" dirty="0" err="1" smtClean="0"/>
            <a:t>threads</a:t>
          </a:r>
          <a:endParaRPr lang="nb-NO" dirty="0" smtClean="0"/>
        </a:p>
        <a:p>
          <a:r>
            <a:rPr lang="nb-NO" dirty="0" smtClean="0"/>
            <a:t>41% </a:t>
          </a:r>
          <a:r>
            <a:rPr lang="nb-NO" dirty="0" err="1" smtClean="0"/>
            <a:t>of</a:t>
          </a:r>
          <a:r>
            <a:rPr lang="nb-NO" dirty="0" smtClean="0"/>
            <a:t> total</a:t>
          </a:r>
          <a:endParaRPr lang="nb-NO" dirty="0"/>
        </a:p>
      </dgm:t>
    </dgm:pt>
    <dgm:pt modelId="{87B27F0C-ED58-4B02-85B2-E27F935BBE1A}" type="parTrans" cxnId="{2F00E03A-E973-46A6-ACED-E2C1A8571A4E}">
      <dgm:prSet/>
      <dgm:spPr/>
      <dgm:t>
        <a:bodyPr/>
        <a:lstStyle/>
        <a:p>
          <a:endParaRPr lang="nb-NO"/>
        </a:p>
      </dgm:t>
    </dgm:pt>
    <dgm:pt modelId="{1D57CF3C-70FC-408C-9250-4C521DA6FC52}" type="sibTrans" cxnId="{2F00E03A-E973-46A6-ACED-E2C1A8571A4E}">
      <dgm:prSet/>
      <dgm:spPr/>
      <dgm:t>
        <a:bodyPr/>
        <a:lstStyle/>
        <a:p>
          <a:endParaRPr lang="nb-NO"/>
        </a:p>
      </dgm:t>
    </dgm:pt>
    <dgm:pt modelId="{AAABA6C7-8AA6-4804-87A7-331D78461D90}">
      <dgm:prSet phldrT="[Tekst]"/>
      <dgm:spPr/>
      <dgm:t>
        <a:bodyPr/>
        <a:lstStyle/>
        <a:p>
          <a:r>
            <a:rPr lang="nb-NO" dirty="0" smtClean="0"/>
            <a:t>1271 posters</a:t>
          </a:r>
          <a:endParaRPr lang="nb-NO" dirty="0"/>
        </a:p>
      </dgm:t>
    </dgm:pt>
    <dgm:pt modelId="{3292B6EB-F028-4232-885A-77A21DCB166F}" type="parTrans" cxnId="{6FD92921-A147-41F9-80A1-CBBF4EA4DA01}">
      <dgm:prSet/>
      <dgm:spPr/>
      <dgm:t>
        <a:bodyPr/>
        <a:lstStyle/>
        <a:p>
          <a:endParaRPr lang="nb-NO"/>
        </a:p>
      </dgm:t>
    </dgm:pt>
    <dgm:pt modelId="{497E648B-2A9A-4B7C-97A3-FDA27D5136E9}" type="sibTrans" cxnId="{6FD92921-A147-41F9-80A1-CBBF4EA4DA01}">
      <dgm:prSet/>
      <dgm:spPr/>
      <dgm:t>
        <a:bodyPr/>
        <a:lstStyle/>
        <a:p>
          <a:endParaRPr lang="nb-NO"/>
        </a:p>
      </dgm:t>
    </dgm:pt>
    <dgm:pt modelId="{4364BE4C-1F25-41D7-93E3-D5C471AB8580}">
      <dgm:prSet phldrT="[Tekst]"/>
      <dgm:spPr/>
      <dgm:t>
        <a:bodyPr/>
        <a:lstStyle/>
        <a:p>
          <a:r>
            <a:rPr lang="nb-NO" dirty="0" smtClean="0"/>
            <a:t>31% </a:t>
          </a:r>
          <a:r>
            <a:rPr lang="nb-NO" dirty="0" err="1" smtClean="0"/>
            <a:t>of</a:t>
          </a:r>
          <a:r>
            <a:rPr lang="nb-NO" dirty="0" smtClean="0"/>
            <a:t> total</a:t>
          </a:r>
          <a:endParaRPr lang="nb-NO" dirty="0"/>
        </a:p>
      </dgm:t>
    </dgm:pt>
    <dgm:pt modelId="{21205BED-DAAA-4ECE-82C7-145D733CA5AB}" type="parTrans" cxnId="{E99817CD-517F-428D-9A8D-5F1960EB716D}">
      <dgm:prSet/>
      <dgm:spPr/>
      <dgm:t>
        <a:bodyPr/>
        <a:lstStyle/>
        <a:p>
          <a:endParaRPr lang="nb-NO"/>
        </a:p>
      </dgm:t>
    </dgm:pt>
    <dgm:pt modelId="{404CB37D-A310-47A4-92CA-8C0102AC7577}" type="sibTrans" cxnId="{E99817CD-517F-428D-9A8D-5F1960EB716D}">
      <dgm:prSet/>
      <dgm:spPr/>
      <dgm:t>
        <a:bodyPr/>
        <a:lstStyle/>
        <a:p>
          <a:endParaRPr lang="nb-NO"/>
        </a:p>
      </dgm:t>
    </dgm:pt>
    <dgm:pt modelId="{BD7B5F7C-FA33-4C7A-909E-F7480F656930}" type="pres">
      <dgm:prSet presAssocID="{BC742F78-A138-442E-86DE-83E693CF0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F12AF75-179E-4756-89D0-30350599EBAC}" type="pres">
      <dgm:prSet presAssocID="{6BA8913A-BF63-473D-B7BD-BFF00E557812}" presName="composite" presStyleCnt="0"/>
      <dgm:spPr/>
    </dgm:pt>
    <dgm:pt modelId="{C98C1E97-EF17-46B8-92CB-5822EE8B8595}" type="pres">
      <dgm:prSet presAssocID="{6BA8913A-BF63-473D-B7BD-BFF00E55781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4F471F1-50BB-4A06-8B38-902B2E6769B0}" type="pres">
      <dgm:prSet presAssocID="{6BA8913A-BF63-473D-B7BD-BFF00E557812}" presName="parSh" presStyleLbl="node1" presStyleIdx="0" presStyleCnt="2" custScaleY="163515"/>
      <dgm:spPr/>
      <dgm:t>
        <a:bodyPr/>
        <a:lstStyle/>
        <a:p>
          <a:endParaRPr lang="nb-NO"/>
        </a:p>
      </dgm:t>
    </dgm:pt>
    <dgm:pt modelId="{CF560C89-C7EE-46AD-A20B-8A78BEFFFB51}" type="pres">
      <dgm:prSet presAssocID="{6BA8913A-BF63-473D-B7BD-BFF00E557812}" presName="desTx" presStyleLbl="fgAcc1" presStyleIdx="0" presStyleCnt="2" custScaleY="100000" custLinFactNeighborX="7290" custLinFactNeighborY="-2873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AF50FE-966A-4098-8C1E-D59D9201EAC3}" type="pres">
      <dgm:prSet presAssocID="{1E7B6E41-F130-4536-802A-B98C619F5C0D}" presName="sibTrans" presStyleLbl="sibTrans2D1" presStyleIdx="0" presStyleCnt="1" custLinFactNeighborX="30817" custLinFactNeighborY="9235"/>
      <dgm:spPr/>
      <dgm:t>
        <a:bodyPr/>
        <a:lstStyle/>
        <a:p>
          <a:endParaRPr lang="nb-NO"/>
        </a:p>
      </dgm:t>
    </dgm:pt>
    <dgm:pt modelId="{19BC58A5-4DAC-4AE5-B1F7-D3AF7628BD45}" type="pres">
      <dgm:prSet presAssocID="{1E7B6E41-F130-4536-802A-B98C619F5C0D}" presName="connTx" presStyleLbl="sibTrans2D1" presStyleIdx="0" presStyleCnt="1"/>
      <dgm:spPr/>
      <dgm:t>
        <a:bodyPr/>
        <a:lstStyle/>
        <a:p>
          <a:endParaRPr lang="nb-NO"/>
        </a:p>
      </dgm:t>
    </dgm:pt>
    <dgm:pt modelId="{20BA7EAC-87B3-458F-A441-C33C41BEC203}" type="pres">
      <dgm:prSet presAssocID="{98A7604D-90E0-4187-B1F0-AE169479C841}" presName="composite" presStyleCnt="0"/>
      <dgm:spPr/>
    </dgm:pt>
    <dgm:pt modelId="{E130923D-C3DB-4CEE-AF4F-AA94E085F282}" type="pres">
      <dgm:prSet presAssocID="{98A7604D-90E0-4187-B1F0-AE169479C84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66C501-641A-4BDE-8573-E16CE75E21FE}" type="pres">
      <dgm:prSet presAssocID="{98A7604D-90E0-4187-B1F0-AE169479C841}" presName="parSh" presStyleLbl="node1" presStyleIdx="1" presStyleCnt="2" custScaleY="161442"/>
      <dgm:spPr/>
      <dgm:t>
        <a:bodyPr/>
        <a:lstStyle/>
        <a:p>
          <a:endParaRPr lang="nb-NO"/>
        </a:p>
      </dgm:t>
    </dgm:pt>
    <dgm:pt modelId="{F024DCE7-34A8-4D7C-9785-8CC5BB5FE1CE}" type="pres">
      <dgm:prSet presAssocID="{98A7604D-90E0-4187-B1F0-AE169479C841}" presName="desTx" presStyleLbl="fgAcc1" presStyleIdx="1" presStyleCnt="2" custScaleY="100000" custLinFactNeighborX="117" custLinFactNeighborY="-2636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2865DAA-58A4-1343-A39E-90CD940DFA98}" type="presOf" srcId="{1E7B6E41-F130-4536-802A-B98C619F5C0D}" destId="{FEAF50FE-966A-4098-8C1E-D59D9201EAC3}" srcOrd="0" destOrd="0" presId="urn:microsoft.com/office/officeart/2005/8/layout/process3"/>
    <dgm:cxn modelId="{2F00E03A-E973-46A6-ACED-E2C1A8571A4E}" srcId="{BC742F78-A138-442E-86DE-83E693CF04F6}" destId="{98A7604D-90E0-4187-B1F0-AE169479C841}" srcOrd="1" destOrd="0" parTransId="{87B27F0C-ED58-4B02-85B2-E27F935BBE1A}" sibTransId="{1D57CF3C-70FC-408C-9250-4C521DA6FC52}"/>
    <dgm:cxn modelId="{6D6474C9-8177-F646-89DA-F96B2E85EDA9}" type="presOf" srcId="{6BA8913A-BF63-473D-B7BD-BFF00E557812}" destId="{C98C1E97-EF17-46B8-92CB-5822EE8B8595}" srcOrd="0" destOrd="0" presId="urn:microsoft.com/office/officeart/2005/8/layout/process3"/>
    <dgm:cxn modelId="{6FD92921-A147-41F9-80A1-CBBF4EA4DA01}" srcId="{98A7604D-90E0-4187-B1F0-AE169479C841}" destId="{AAABA6C7-8AA6-4804-87A7-331D78461D90}" srcOrd="0" destOrd="0" parTransId="{3292B6EB-F028-4232-885A-77A21DCB166F}" sibTransId="{497E648B-2A9A-4B7C-97A3-FDA27D5136E9}"/>
    <dgm:cxn modelId="{22D60C91-78BB-9240-8C39-BCB0B5A68BA6}" type="presOf" srcId="{1E7B6E41-F130-4536-802A-B98C619F5C0D}" destId="{19BC58A5-4DAC-4AE5-B1F7-D3AF7628BD45}" srcOrd="1" destOrd="0" presId="urn:microsoft.com/office/officeart/2005/8/layout/process3"/>
    <dgm:cxn modelId="{B43EDA8D-8DEC-D440-A3DA-66DD41A91862}" type="presOf" srcId="{4364BE4C-1F25-41D7-93E3-D5C471AB8580}" destId="{F024DCE7-34A8-4D7C-9785-8CC5BB5FE1CE}" srcOrd="0" destOrd="1" presId="urn:microsoft.com/office/officeart/2005/8/layout/process3"/>
    <dgm:cxn modelId="{FD06216B-9408-514A-90AE-ED3DA8649E65}" type="presOf" srcId="{2BAE20C2-E036-4F65-8D43-9A5F1FF317A8}" destId="{CF560C89-C7EE-46AD-A20B-8A78BEFFFB51}" srcOrd="0" destOrd="0" presId="urn:microsoft.com/office/officeart/2005/8/layout/process3"/>
    <dgm:cxn modelId="{33A4A76A-82A9-4B89-B980-F43F41E5AD95}" srcId="{BC742F78-A138-442E-86DE-83E693CF04F6}" destId="{6BA8913A-BF63-473D-B7BD-BFF00E557812}" srcOrd="0" destOrd="0" parTransId="{E444B5B6-702E-43B4-AA4E-AA2D699A3407}" sibTransId="{1E7B6E41-F130-4536-802A-B98C619F5C0D}"/>
    <dgm:cxn modelId="{E99817CD-517F-428D-9A8D-5F1960EB716D}" srcId="{98A7604D-90E0-4187-B1F0-AE169479C841}" destId="{4364BE4C-1F25-41D7-93E3-D5C471AB8580}" srcOrd="1" destOrd="0" parTransId="{21205BED-DAAA-4ECE-82C7-145D733CA5AB}" sibTransId="{404CB37D-A310-47A4-92CA-8C0102AC7577}"/>
    <dgm:cxn modelId="{DA540D27-2BDD-6A41-BDA4-5ACEDCDDFA2C}" type="presOf" srcId="{6BA8913A-BF63-473D-B7BD-BFF00E557812}" destId="{C4F471F1-50BB-4A06-8B38-902B2E6769B0}" srcOrd="1" destOrd="0" presId="urn:microsoft.com/office/officeart/2005/8/layout/process3"/>
    <dgm:cxn modelId="{D786E2C7-F962-4C49-B8A4-63878BDB25ED}" srcId="{6BA8913A-BF63-473D-B7BD-BFF00E557812}" destId="{2BAE20C2-E036-4F65-8D43-9A5F1FF317A8}" srcOrd="0" destOrd="0" parTransId="{5D9CD2B6-17E1-47F6-AA49-ADE76597C6A9}" sibTransId="{45954787-29F8-43E8-A69D-0C4F43CB70F5}"/>
    <dgm:cxn modelId="{A3743EB8-9966-F64E-8B8D-8A47BDF6D049}" type="presOf" srcId="{98A7604D-90E0-4187-B1F0-AE169479C841}" destId="{5266C501-641A-4BDE-8573-E16CE75E21FE}" srcOrd="1" destOrd="0" presId="urn:microsoft.com/office/officeart/2005/8/layout/process3"/>
    <dgm:cxn modelId="{8BA86EE3-C256-8E4F-B85A-C22B3B78ACB4}" type="presOf" srcId="{BC742F78-A138-442E-86DE-83E693CF04F6}" destId="{BD7B5F7C-FA33-4C7A-909E-F7480F656930}" srcOrd="0" destOrd="0" presId="urn:microsoft.com/office/officeart/2005/8/layout/process3"/>
    <dgm:cxn modelId="{F2A47D43-8F96-7649-9845-099ED2494A0A}" type="presOf" srcId="{98A7604D-90E0-4187-B1F0-AE169479C841}" destId="{E130923D-C3DB-4CEE-AF4F-AA94E085F282}" srcOrd="0" destOrd="0" presId="urn:microsoft.com/office/officeart/2005/8/layout/process3"/>
    <dgm:cxn modelId="{153FE7F8-B554-C048-8B92-9532031CBDC5}" type="presOf" srcId="{AAABA6C7-8AA6-4804-87A7-331D78461D90}" destId="{F024DCE7-34A8-4D7C-9785-8CC5BB5FE1CE}" srcOrd="0" destOrd="0" presId="urn:microsoft.com/office/officeart/2005/8/layout/process3"/>
    <dgm:cxn modelId="{E0FB5048-8AA3-734D-914C-3D847DA510B1}" type="presParOf" srcId="{BD7B5F7C-FA33-4C7A-909E-F7480F656930}" destId="{CF12AF75-179E-4756-89D0-30350599EBAC}" srcOrd="0" destOrd="0" presId="urn:microsoft.com/office/officeart/2005/8/layout/process3"/>
    <dgm:cxn modelId="{83B0EBAC-8E84-A641-8515-1E3EEFA9D259}" type="presParOf" srcId="{CF12AF75-179E-4756-89D0-30350599EBAC}" destId="{C98C1E97-EF17-46B8-92CB-5822EE8B8595}" srcOrd="0" destOrd="0" presId="urn:microsoft.com/office/officeart/2005/8/layout/process3"/>
    <dgm:cxn modelId="{65FEFBF4-D839-C343-81E2-226CB05958CB}" type="presParOf" srcId="{CF12AF75-179E-4756-89D0-30350599EBAC}" destId="{C4F471F1-50BB-4A06-8B38-902B2E6769B0}" srcOrd="1" destOrd="0" presId="urn:microsoft.com/office/officeart/2005/8/layout/process3"/>
    <dgm:cxn modelId="{D620988C-3C10-2F49-8143-30DB3499A8B3}" type="presParOf" srcId="{CF12AF75-179E-4756-89D0-30350599EBAC}" destId="{CF560C89-C7EE-46AD-A20B-8A78BEFFFB51}" srcOrd="2" destOrd="0" presId="urn:microsoft.com/office/officeart/2005/8/layout/process3"/>
    <dgm:cxn modelId="{703791E5-559C-E942-8BCC-A934EFE37446}" type="presParOf" srcId="{BD7B5F7C-FA33-4C7A-909E-F7480F656930}" destId="{FEAF50FE-966A-4098-8C1E-D59D9201EAC3}" srcOrd="1" destOrd="0" presId="urn:microsoft.com/office/officeart/2005/8/layout/process3"/>
    <dgm:cxn modelId="{85E5107F-BAF3-7842-A373-2F973192E178}" type="presParOf" srcId="{FEAF50FE-966A-4098-8C1E-D59D9201EAC3}" destId="{19BC58A5-4DAC-4AE5-B1F7-D3AF7628BD45}" srcOrd="0" destOrd="0" presId="urn:microsoft.com/office/officeart/2005/8/layout/process3"/>
    <dgm:cxn modelId="{7BBA78B9-C7FE-3B48-B494-0A0C69D708E9}" type="presParOf" srcId="{BD7B5F7C-FA33-4C7A-909E-F7480F656930}" destId="{20BA7EAC-87B3-458F-A441-C33C41BEC203}" srcOrd="2" destOrd="0" presId="urn:microsoft.com/office/officeart/2005/8/layout/process3"/>
    <dgm:cxn modelId="{A4594867-E813-EF44-9479-384CB0616B6F}" type="presParOf" srcId="{20BA7EAC-87B3-458F-A441-C33C41BEC203}" destId="{E130923D-C3DB-4CEE-AF4F-AA94E085F282}" srcOrd="0" destOrd="0" presId="urn:microsoft.com/office/officeart/2005/8/layout/process3"/>
    <dgm:cxn modelId="{0185A4AC-785B-0541-8536-9F18BCE5FB7D}" type="presParOf" srcId="{20BA7EAC-87B3-458F-A441-C33C41BEC203}" destId="{5266C501-641A-4BDE-8573-E16CE75E21FE}" srcOrd="1" destOrd="0" presId="urn:microsoft.com/office/officeart/2005/8/layout/process3"/>
    <dgm:cxn modelId="{E92A52FE-7B4C-DC45-9121-077FB693F54F}" type="presParOf" srcId="{20BA7EAC-87B3-458F-A441-C33C41BEC203}" destId="{F024DCE7-34A8-4D7C-9785-8CC5BB5FE1C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9D44C-933D-4F6A-8004-79351EEA4443}">
      <dsp:nvSpPr>
        <dsp:cNvPr id="0" name=""/>
        <dsp:cNvSpPr/>
      </dsp:nvSpPr>
      <dsp:spPr>
        <a:xfrm>
          <a:off x="3727009" y="1894371"/>
          <a:ext cx="221689" cy="6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849"/>
              </a:lnTo>
              <a:lnTo>
                <a:pt x="221689" y="679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11884-4DEE-4AB4-AA51-F9E2F55E83C7}">
      <dsp:nvSpPr>
        <dsp:cNvPr id="0" name=""/>
        <dsp:cNvSpPr/>
      </dsp:nvSpPr>
      <dsp:spPr>
        <a:xfrm>
          <a:off x="2529883" y="845038"/>
          <a:ext cx="1788298" cy="31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82"/>
              </a:lnTo>
              <a:lnTo>
                <a:pt x="1788298" y="155182"/>
              </a:lnTo>
              <a:lnTo>
                <a:pt x="1788298" y="310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147D0-FE9C-4295-979F-B997A4BFA077}">
      <dsp:nvSpPr>
        <dsp:cNvPr id="0" name=""/>
        <dsp:cNvSpPr/>
      </dsp:nvSpPr>
      <dsp:spPr>
        <a:xfrm>
          <a:off x="1938710" y="1894371"/>
          <a:ext cx="221689" cy="6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849"/>
              </a:lnTo>
              <a:lnTo>
                <a:pt x="221689" y="679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FDB7D-3981-4BDB-9E21-169384DEC956}">
      <dsp:nvSpPr>
        <dsp:cNvPr id="0" name=""/>
        <dsp:cNvSpPr/>
      </dsp:nvSpPr>
      <dsp:spPr>
        <a:xfrm>
          <a:off x="2484163" y="845038"/>
          <a:ext cx="91440" cy="310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6467D-FEB3-47D6-9A25-C0B47FE98E26}">
      <dsp:nvSpPr>
        <dsp:cNvPr id="0" name=""/>
        <dsp:cNvSpPr/>
      </dsp:nvSpPr>
      <dsp:spPr>
        <a:xfrm>
          <a:off x="150411" y="2943703"/>
          <a:ext cx="221689" cy="6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849"/>
              </a:lnTo>
              <a:lnTo>
                <a:pt x="221689" y="679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92C10-3828-46FF-9E2C-C5089265C6A6}">
      <dsp:nvSpPr>
        <dsp:cNvPr id="0" name=""/>
        <dsp:cNvSpPr/>
      </dsp:nvSpPr>
      <dsp:spPr>
        <a:xfrm>
          <a:off x="695864" y="1894371"/>
          <a:ext cx="91440" cy="310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551EA-3C74-4D98-8C14-C4DE8E8EB2EE}">
      <dsp:nvSpPr>
        <dsp:cNvPr id="0" name=""/>
        <dsp:cNvSpPr/>
      </dsp:nvSpPr>
      <dsp:spPr>
        <a:xfrm>
          <a:off x="741584" y="845038"/>
          <a:ext cx="1788298" cy="310365"/>
        </a:xfrm>
        <a:custGeom>
          <a:avLst/>
          <a:gdLst/>
          <a:ahLst/>
          <a:cxnLst/>
          <a:rect l="0" t="0" r="0" b="0"/>
          <a:pathLst>
            <a:path>
              <a:moveTo>
                <a:pt x="1788298" y="0"/>
              </a:moveTo>
              <a:lnTo>
                <a:pt x="1788298" y="155182"/>
              </a:lnTo>
              <a:lnTo>
                <a:pt x="0" y="155182"/>
              </a:lnTo>
              <a:lnTo>
                <a:pt x="0" y="310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FC9A6-A0CF-4600-8C5A-C0746D29D20E}">
      <dsp:nvSpPr>
        <dsp:cNvPr id="0" name=""/>
        <dsp:cNvSpPr/>
      </dsp:nvSpPr>
      <dsp:spPr>
        <a:xfrm>
          <a:off x="1790916" y="106072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9463 tokens</a:t>
          </a:r>
          <a:endParaRPr lang="nb-NO" sz="2500" kern="1200" dirty="0"/>
        </a:p>
      </dsp:txBody>
      <dsp:txXfrm>
        <a:off x="1790916" y="106072"/>
        <a:ext cx="1477933" cy="738966"/>
      </dsp:txXfrm>
    </dsp:sp>
    <dsp:sp modelId="{311C065F-AAAF-4A73-A27F-FE1457A80914}">
      <dsp:nvSpPr>
        <dsp:cNvPr id="0" name=""/>
        <dsp:cNvSpPr/>
      </dsp:nvSpPr>
      <dsp:spPr>
        <a:xfrm>
          <a:off x="2617" y="1155404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err="1" smtClean="0"/>
            <a:t>Metaphor</a:t>
          </a:r>
          <a:endParaRPr lang="nb-NO" sz="2500" kern="1200" dirty="0"/>
        </a:p>
      </dsp:txBody>
      <dsp:txXfrm>
        <a:off x="2617" y="1155404"/>
        <a:ext cx="1477933" cy="738966"/>
      </dsp:txXfrm>
    </dsp:sp>
    <dsp:sp modelId="{FB936746-F1FA-4575-B716-B79DE9E4B688}">
      <dsp:nvSpPr>
        <dsp:cNvPr id="0" name=""/>
        <dsp:cNvSpPr/>
      </dsp:nvSpPr>
      <dsp:spPr>
        <a:xfrm>
          <a:off x="2617" y="2204736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4368 tokens</a:t>
          </a:r>
          <a:endParaRPr lang="nb-NO" sz="2500" kern="1200" dirty="0"/>
        </a:p>
      </dsp:txBody>
      <dsp:txXfrm>
        <a:off x="2617" y="2204736"/>
        <a:ext cx="1477933" cy="738966"/>
      </dsp:txXfrm>
    </dsp:sp>
    <dsp:sp modelId="{73AE26FA-61C0-43CD-8D0E-601EF6253C20}">
      <dsp:nvSpPr>
        <dsp:cNvPr id="0" name=""/>
        <dsp:cNvSpPr/>
      </dsp:nvSpPr>
      <dsp:spPr>
        <a:xfrm>
          <a:off x="372101" y="3254069"/>
          <a:ext cx="176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93 </a:t>
          </a:r>
          <a:r>
            <a:rPr lang="nb-NO" sz="2500" kern="1200" dirty="0" err="1" smtClean="0"/>
            <a:t>lexemes</a:t>
          </a:r>
          <a:endParaRPr lang="nb-NO" sz="2500" kern="1200" dirty="0"/>
        </a:p>
      </dsp:txBody>
      <dsp:txXfrm>
        <a:off x="372101" y="3254069"/>
        <a:ext cx="1767933" cy="738966"/>
      </dsp:txXfrm>
    </dsp:sp>
    <dsp:sp modelId="{3FFD7916-56CA-4038-A8F8-77C8A29C50D6}">
      <dsp:nvSpPr>
        <dsp:cNvPr id="0" name=""/>
        <dsp:cNvSpPr/>
      </dsp:nvSpPr>
      <dsp:spPr>
        <a:xfrm>
          <a:off x="1790916" y="1155404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Not </a:t>
          </a:r>
          <a:r>
            <a:rPr lang="nb-NO" sz="2500" kern="1200" dirty="0" err="1" smtClean="0"/>
            <a:t>metaphor</a:t>
          </a:r>
          <a:endParaRPr lang="nb-NO" sz="2500" kern="1200" dirty="0"/>
        </a:p>
      </dsp:txBody>
      <dsp:txXfrm>
        <a:off x="1790916" y="1155404"/>
        <a:ext cx="1477933" cy="738966"/>
      </dsp:txXfrm>
    </dsp:sp>
    <dsp:sp modelId="{89EFA408-5B22-4552-B302-7BCB20306625}">
      <dsp:nvSpPr>
        <dsp:cNvPr id="0" name=""/>
        <dsp:cNvSpPr/>
      </dsp:nvSpPr>
      <dsp:spPr>
        <a:xfrm>
          <a:off x="2160400" y="2204736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4599 tokens</a:t>
          </a:r>
          <a:endParaRPr lang="nb-NO" sz="2500" kern="1200" dirty="0"/>
        </a:p>
      </dsp:txBody>
      <dsp:txXfrm>
        <a:off x="2160400" y="2204736"/>
        <a:ext cx="1477933" cy="738966"/>
      </dsp:txXfrm>
    </dsp:sp>
    <dsp:sp modelId="{6426DF61-BACE-49DD-94DE-B80F1C3A4028}">
      <dsp:nvSpPr>
        <dsp:cNvPr id="0" name=""/>
        <dsp:cNvSpPr/>
      </dsp:nvSpPr>
      <dsp:spPr>
        <a:xfrm>
          <a:off x="3579215" y="1155404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DFMA</a:t>
          </a:r>
          <a:endParaRPr lang="nb-NO" sz="2500" kern="1200" dirty="0"/>
        </a:p>
      </dsp:txBody>
      <dsp:txXfrm>
        <a:off x="3579215" y="1155404"/>
        <a:ext cx="1477933" cy="738966"/>
      </dsp:txXfrm>
    </dsp:sp>
    <dsp:sp modelId="{3B3BB589-6EE4-4A69-B173-BC3062FEE4AF}">
      <dsp:nvSpPr>
        <dsp:cNvPr id="0" name=""/>
        <dsp:cNvSpPr/>
      </dsp:nvSpPr>
      <dsp:spPr>
        <a:xfrm>
          <a:off x="3948699" y="2204736"/>
          <a:ext cx="1477933" cy="738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496 tokens</a:t>
          </a:r>
          <a:endParaRPr lang="nb-NO" sz="2500" kern="1200" dirty="0"/>
        </a:p>
      </dsp:txBody>
      <dsp:txXfrm>
        <a:off x="3948699" y="2204736"/>
        <a:ext cx="1477933" cy="738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71F1-50BB-4A06-8B38-902B2E6769B0}">
      <dsp:nvSpPr>
        <dsp:cNvPr id="0" name=""/>
        <dsp:cNvSpPr/>
      </dsp:nvSpPr>
      <dsp:spPr>
        <a:xfrm>
          <a:off x="2247" y="1237257"/>
          <a:ext cx="1929690" cy="1849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4042 </a:t>
          </a:r>
          <a:r>
            <a:rPr lang="nb-NO" sz="1700" kern="1200" dirty="0" err="1" smtClean="0"/>
            <a:t>threads</a:t>
          </a:r>
          <a:endParaRPr lang="nb-NO" sz="1700" kern="1200" dirty="0"/>
        </a:p>
      </dsp:txBody>
      <dsp:txXfrm>
        <a:off x="2247" y="1237257"/>
        <a:ext cx="1929690" cy="1233285"/>
      </dsp:txXfrm>
    </dsp:sp>
    <dsp:sp modelId="{CF560C89-C7EE-46AD-A20B-8A78BEFFFB51}">
      <dsp:nvSpPr>
        <dsp:cNvPr id="0" name=""/>
        <dsp:cNvSpPr/>
      </dsp:nvSpPr>
      <dsp:spPr>
        <a:xfrm>
          <a:off x="538160" y="2069426"/>
          <a:ext cx="1929690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700" kern="1200" dirty="0" smtClean="0"/>
            <a:t>4124 posters</a:t>
          </a:r>
          <a:endParaRPr lang="nb-NO" sz="1700" kern="1200" dirty="0"/>
        </a:p>
      </dsp:txBody>
      <dsp:txXfrm>
        <a:off x="566840" y="2098106"/>
        <a:ext cx="1872330" cy="921840"/>
      </dsp:txXfrm>
    </dsp:sp>
    <dsp:sp modelId="{FEAF50FE-966A-4098-8C1E-D59D9201EAC3}">
      <dsp:nvSpPr>
        <dsp:cNvPr id="0" name=""/>
        <dsp:cNvSpPr/>
      </dsp:nvSpPr>
      <dsp:spPr>
        <a:xfrm rot="21597833">
          <a:off x="2415590" y="1657062"/>
          <a:ext cx="620172" cy="480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>
        <a:off x="2415590" y="1753194"/>
        <a:ext cx="476041" cy="288263"/>
      </dsp:txXfrm>
    </dsp:sp>
    <dsp:sp modelId="{5266C501-641A-4BDE-8573-E16CE75E21FE}">
      <dsp:nvSpPr>
        <dsp:cNvPr id="0" name=""/>
        <dsp:cNvSpPr/>
      </dsp:nvSpPr>
      <dsp:spPr>
        <a:xfrm>
          <a:off x="3102074" y="1243120"/>
          <a:ext cx="1929690" cy="1826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1676 </a:t>
          </a:r>
          <a:r>
            <a:rPr lang="nb-NO" sz="1700" kern="1200" dirty="0" err="1" smtClean="0"/>
            <a:t>threads</a:t>
          </a:r>
          <a:endParaRPr lang="nb-NO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41% </a:t>
          </a:r>
          <a:r>
            <a:rPr lang="nb-NO" sz="1700" kern="1200" dirty="0" err="1" smtClean="0"/>
            <a:t>of</a:t>
          </a:r>
          <a:r>
            <a:rPr lang="nb-NO" sz="1700" kern="1200" dirty="0" smtClean="0"/>
            <a:t> total</a:t>
          </a:r>
          <a:endParaRPr lang="nb-NO" sz="1700" kern="1200" dirty="0"/>
        </a:p>
      </dsp:txBody>
      <dsp:txXfrm>
        <a:off x="3102074" y="1243120"/>
        <a:ext cx="1929690" cy="1217650"/>
      </dsp:txXfrm>
    </dsp:sp>
    <dsp:sp modelId="{F024DCE7-34A8-4D7C-9785-8CC5BB5FE1CE}">
      <dsp:nvSpPr>
        <dsp:cNvPr id="0" name=""/>
        <dsp:cNvSpPr/>
      </dsp:nvSpPr>
      <dsp:spPr>
        <a:xfrm>
          <a:off x="3499559" y="2086711"/>
          <a:ext cx="1929690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700" kern="1200" dirty="0" smtClean="0"/>
            <a:t>1271 posters</a:t>
          </a:r>
          <a:endParaRPr lang="nb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700" kern="1200" dirty="0" smtClean="0"/>
            <a:t>31% </a:t>
          </a:r>
          <a:r>
            <a:rPr lang="nb-NO" sz="1700" kern="1200" dirty="0" err="1" smtClean="0"/>
            <a:t>of</a:t>
          </a:r>
          <a:r>
            <a:rPr lang="nb-NO" sz="1700" kern="1200" dirty="0" smtClean="0"/>
            <a:t> total</a:t>
          </a:r>
          <a:endParaRPr lang="nb-NO" sz="1700" kern="1200" dirty="0"/>
        </a:p>
      </dsp:txBody>
      <dsp:txXfrm>
        <a:off x="3528239" y="2115391"/>
        <a:ext cx="1872330" cy="92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B70F-6664-450A-B202-4E22DF030AA8}" type="datetimeFigureOut">
              <a:rPr lang="nb-NO" smtClean="0"/>
              <a:t>02/10/17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2DE2-E740-4525-BFE9-9A91CE1C8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6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1DF05-95D4-4E4F-BCC7-97F613E9F302}" type="datetimeFigureOut">
              <a:rPr lang="nb-NO" smtClean="0"/>
              <a:pPr/>
              <a:t>02/10/17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22EF-5B2D-4A79-BD68-9DDD6A495BF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18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63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http://tagcrowd.com</a:t>
            </a:r>
          </a:p>
          <a:p>
            <a:endParaRPr lang="nb-NO" dirty="0" smtClean="0"/>
          </a:p>
          <a:p>
            <a:r>
              <a:rPr lang="nb-NO" dirty="0" smtClean="0"/>
              <a:t>A</a:t>
            </a:r>
            <a:r>
              <a:rPr lang="nb-NO" baseline="0" dirty="0" smtClean="0"/>
              <a:t> total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93 different </a:t>
            </a:r>
            <a:r>
              <a:rPr lang="nb-NO" baseline="0" dirty="0" err="1" smtClean="0"/>
              <a:t>lexemes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Numbers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indicate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observed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occurrence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Both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script </a:t>
            </a:r>
            <a:r>
              <a:rPr lang="nb-NO" baseline="0" dirty="0" err="1" smtClean="0"/>
              <a:t>size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color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indicate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relative </a:t>
            </a:r>
            <a:r>
              <a:rPr lang="nb-NO" baseline="0" dirty="0" err="1" smtClean="0"/>
              <a:t>frequency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="1" baseline="0" dirty="0" err="1" smtClean="0"/>
              <a:t>Top</a:t>
            </a:r>
            <a:r>
              <a:rPr lang="nb-NO" b="1" baseline="0" dirty="0" smtClean="0"/>
              <a:t> 10= 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Monster 1245</a:t>
            </a:r>
          </a:p>
          <a:p>
            <a:r>
              <a:rPr lang="nb-NO" b="1" baseline="0" dirty="0" smtClean="0"/>
              <a:t>Predator 501</a:t>
            </a:r>
          </a:p>
          <a:p>
            <a:r>
              <a:rPr lang="nb-NO" b="1" baseline="0" dirty="0" err="1" smtClean="0"/>
              <a:t>Prey</a:t>
            </a:r>
            <a:r>
              <a:rPr lang="nb-NO" b="1" baseline="0" dirty="0" smtClean="0"/>
              <a:t> 263</a:t>
            </a:r>
          </a:p>
          <a:p>
            <a:r>
              <a:rPr lang="nb-NO" b="1" baseline="0" dirty="0" err="1" smtClean="0"/>
              <a:t>Creature</a:t>
            </a:r>
            <a:r>
              <a:rPr lang="nb-NO" b="1" baseline="0" dirty="0" smtClean="0"/>
              <a:t> 188</a:t>
            </a:r>
          </a:p>
          <a:p>
            <a:r>
              <a:rPr lang="nb-NO" b="1" baseline="0" dirty="0" err="1" smtClean="0"/>
              <a:t>Parasite</a:t>
            </a:r>
            <a:r>
              <a:rPr lang="nb-NO" b="1" baseline="0" dirty="0" smtClean="0"/>
              <a:t> 134</a:t>
            </a:r>
          </a:p>
          <a:p>
            <a:r>
              <a:rPr lang="nb-NO" b="1" baseline="0" dirty="0" smtClean="0"/>
              <a:t>Dog 126</a:t>
            </a:r>
          </a:p>
          <a:p>
            <a:r>
              <a:rPr lang="nb-NO" b="1" baseline="0" dirty="0" smtClean="0"/>
              <a:t>Snake 101</a:t>
            </a:r>
          </a:p>
          <a:p>
            <a:r>
              <a:rPr lang="nb-NO" b="1" baseline="0" dirty="0" smtClean="0"/>
              <a:t>Animal 84</a:t>
            </a:r>
          </a:p>
          <a:p>
            <a:r>
              <a:rPr lang="nb-NO" b="1" baseline="0" dirty="0" smtClean="0"/>
              <a:t>Wolf 82</a:t>
            </a:r>
          </a:p>
          <a:p>
            <a:r>
              <a:rPr lang="nb-NO" b="1" baseline="0" dirty="0" err="1" smtClean="0"/>
              <a:t>Pig</a:t>
            </a:r>
            <a:r>
              <a:rPr lang="nb-NO" b="1" baseline="0" dirty="0" smtClean="0"/>
              <a:t> 82</a:t>
            </a:r>
          </a:p>
          <a:p>
            <a:r>
              <a:rPr lang="nb-NO" b="1" baseline="0" dirty="0" smtClean="0"/>
              <a:t>Mouse 80</a:t>
            </a:r>
          </a:p>
          <a:p>
            <a:endParaRPr lang="nb-NO" baseline="0" dirty="0" smtClean="0"/>
          </a:p>
          <a:p>
            <a:r>
              <a:rPr lang="nb-NO" baseline="0" dirty="0" smtClean="0"/>
              <a:t>Rat, Fish, </a:t>
            </a:r>
            <a:r>
              <a:rPr lang="nb-NO" baseline="0" dirty="0" err="1" smtClean="0"/>
              <a:t>Beast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Shark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Monkey</a:t>
            </a:r>
            <a:r>
              <a:rPr lang="nb-NO" baseline="0" dirty="0" smtClean="0"/>
              <a:t>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99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Partially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high</a:t>
            </a:r>
            <a:r>
              <a:rPr lang="nb-NO" baseline="0" dirty="0" smtClean="0"/>
              <a:t> relative </a:t>
            </a:r>
            <a:r>
              <a:rPr lang="nb-NO" baseline="0" dirty="0" err="1" smtClean="0"/>
              <a:t>frequency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prey</a:t>
            </a:r>
            <a:r>
              <a:rPr lang="nb-NO" baseline="0" dirty="0" smtClean="0"/>
              <a:t>/predator/</a:t>
            </a:r>
            <a:r>
              <a:rPr lang="nb-NO" baseline="0" dirty="0" err="1" smtClean="0"/>
              <a:t>mouse</a:t>
            </a:r>
            <a:r>
              <a:rPr lang="nb-NO" baseline="0" dirty="0" smtClean="0"/>
              <a:t>/</a:t>
            </a:r>
            <a:r>
              <a:rPr lang="nb-NO" baseline="0" dirty="0" err="1" smtClean="0"/>
              <a:t>cat</a:t>
            </a:r>
            <a:endParaRPr lang="nb-NO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Wordcloud</a:t>
            </a:r>
            <a:r>
              <a:rPr lang="nb-NO" dirty="0" smtClean="0"/>
              <a:t> </a:t>
            </a:r>
            <a:r>
              <a:rPr lang="nb-NO" dirty="0" err="1" smtClean="0"/>
              <a:t>created</a:t>
            </a:r>
            <a:r>
              <a:rPr lang="nb-NO" dirty="0" smtClean="0"/>
              <a:t> at http://tagcrowd.com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04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Index..</a:t>
            </a:r>
          </a:p>
          <a:p>
            <a:r>
              <a:rPr lang="nb-NO" dirty="0" err="1" smtClean="0"/>
              <a:t>takes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account</a:t>
            </a:r>
            <a:r>
              <a:rPr lang="nb-NO" baseline="0" dirty="0" smtClean="0"/>
              <a:t> it negative </a:t>
            </a:r>
            <a:r>
              <a:rPr lang="nb-NO" baseline="0" dirty="0" err="1" smtClean="0"/>
              <a:t>frequency</a:t>
            </a:r>
            <a:r>
              <a:rPr lang="nb-NO" baseline="0" dirty="0" smtClean="0"/>
              <a:t> per </a:t>
            </a:r>
            <a:r>
              <a:rPr lang="nb-NO" baseline="0" dirty="0" err="1" smtClean="0"/>
              <a:t>user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scael</a:t>
            </a:r>
            <a:r>
              <a:rPr lang="nb-NO" baseline="0" dirty="0" smtClean="0"/>
              <a:t> from 0-1</a:t>
            </a:r>
          </a:p>
          <a:p>
            <a:r>
              <a:rPr lang="nb-NO" baseline="0" dirty="0" err="1" smtClean="0"/>
              <a:t>closer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= more negative /positive /</a:t>
            </a:r>
            <a:r>
              <a:rPr lang="nb-NO" baseline="0" dirty="0" err="1" smtClean="0"/>
              <a:t>neutaral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16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If </a:t>
            </a:r>
            <a:r>
              <a:rPr lang="nb-NO" baseline="0" dirty="0" err="1" smtClean="0"/>
              <a:t>value</a:t>
            </a:r>
            <a:r>
              <a:rPr lang="nb-NO" baseline="0" dirty="0" smtClean="0"/>
              <a:t> = 0,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never used in a positive </a:t>
            </a:r>
            <a:r>
              <a:rPr lang="nb-NO" baseline="0" dirty="0" err="1" smtClean="0"/>
              <a:t>sense</a:t>
            </a:r>
            <a:r>
              <a:rPr lang="nb-NO" baseline="0" dirty="0" smtClean="0"/>
              <a:t>; it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always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either</a:t>
            </a:r>
            <a:r>
              <a:rPr lang="nb-NO" baseline="0" dirty="0" smtClean="0"/>
              <a:t> negative or </a:t>
            </a:r>
            <a:r>
              <a:rPr lang="nb-NO" baseline="0" dirty="0" err="1" smtClean="0"/>
              <a:t>neutral</a:t>
            </a:r>
            <a:r>
              <a:rPr lang="nb-NO" baseline="0" dirty="0" smtClean="0"/>
              <a:t>.</a:t>
            </a:r>
          </a:p>
          <a:p>
            <a:endParaRPr lang="nb-NO" dirty="0" smtClean="0"/>
          </a:p>
          <a:p>
            <a:r>
              <a:rPr lang="nb-NO" dirty="0" err="1" smtClean="0"/>
              <a:t>LIon</a:t>
            </a:r>
            <a:r>
              <a:rPr lang="nb-NO" dirty="0" smtClean="0"/>
              <a:t>= Positive</a:t>
            </a:r>
            <a:r>
              <a:rPr lang="nb-NO" baseline="0" dirty="0" smtClean="0"/>
              <a:t> / Negative...</a:t>
            </a:r>
          </a:p>
          <a:p>
            <a:r>
              <a:rPr lang="nb-NO" baseline="0" dirty="0" err="1" smtClean="0"/>
              <a:t>heart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lion</a:t>
            </a:r>
            <a:r>
              <a:rPr lang="nb-NO" baseline="0" dirty="0" smtClean="0"/>
              <a:t>.... </a:t>
            </a:r>
            <a:r>
              <a:rPr lang="nb-NO" baseline="0" dirty="0" err="1" smtClean="0"/>
              <a:t>otherwise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lion</a:t>
            </a:r>
            <a:r>
              <a:rPr lang="nb-NO" baseline="0" dirty="0" smtClean="0"/>
              <a:t> = negative,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lioness</a:t>
            </a:r>
            <a:r>
              <a:rPr lang="nb-NO" baseline="0" dirty="0" smtClean="0"/>
              <a:t> </a:t>
            </a:r>
            <a:r>
              <a:rPr lang="nb-NO" baseline="0" smtClean="0"/>
              <a:t>= positive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527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Dolphin:</a:t>
            </a:r>
            <a:r>
              <a:rPr lang="nb-NO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original poster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written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hard and bitter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Definitely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oceanic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Definitely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still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glad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y'all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my real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like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unsafe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LION: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negative (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Lioness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positive. like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mother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bear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predators.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cow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/mare = negative, hen =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(hen do, hen weekend).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Chick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responder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plays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is just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swimming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ocean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something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like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dolphin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 am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for all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556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wonderful</a:t>
            </a:r>
            <a:r>
              <a:rPr lang="nb-NO" dirty="0" smtClean="0"/>
              <a:t>, </a:t>
            </a:r>
            <a:r>
              <a:rPr lang="nb-NO" dirty="0" err="1" smtClean="0"/>
              <a:t>wondrous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loveliest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05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Dolphin =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chaining</a:t>
            </a:r>
            <a:r>
              <a:rPr lang="nb-NO" dirty="0" smtClean="0"/>
              <a:t>:</a:t>
            </a:r>
            <a:r>
              <a:rPr lang="nb-NO" baseline="0" dirty="0" smtClean="0"/>
              <a:t>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myself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house and do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Xmas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shopping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sobbing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puked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escapade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shaken.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hard and bitter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Definitely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oceanic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Definitely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still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glad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y'all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my real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like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unsafe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Serpent</a:t>
            </a:r>
            <a:r>
              <a:rPr lang="nb-NO" baseline="0" dirty="0" smtClean="0"/>
              <a:t>: positive 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Matthew 10:16English Standard Version (ESV)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Persecution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16 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“Behold, I am sending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sheep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midst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wolves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 be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wise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serpents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innocent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doves.</a:t>
            </a:r>
          </a:p>
          <a:p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</a:t>
            </a:r>
            <a:r>
              <a:rPr lang="nb-NO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crossrefs</a:t>
            </a:r>
          </a:p>
          <a:p>
            <a:r>
              <a:rPr lang="nb-NO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17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 smtClean="0"/>
              <a:t>talking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a person</a:t>
            </a:r>
          </a:p>
          <a:p>
            <a:endParaRPr lang="nb-NO" baseline="0" dirty="0" smtClean="0"/>
          </a:p>
          <a:p>
            <a:r>
              <a:rPr lang="nb-NO" baseline="0" dirty="0" smtClean="0"/>
              <a:t>Survivor: </a:t>
            </a:r>
            <a:r>
              <a:rPr lang="nb-NO" baseline="0" dirty="0" err="1" smtClean="0"/>
              <a:t>themselves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Addresee</a:t>
            </a:r>
            <a:r>
              <a:rPr lang="nb-NO" baseline="0" dirty="0" smtClean="0"/>
              <a:t> or </a:t>
            </a:r>
            <a:r>
              <a:rPr lang="nb-NO" baseline="0" dirty="0" err="1" smtClean="0"/>
              <a:t>survivors</a:t>
            </a:r>
            <a:r>
              <a:rPr lang="nb-NO" baseline="0" dirty="0" smtClean="0"/>
              <a:t> in general</a:t>
            </a:r>
          </a:p>
          <a:p>
            <a:r>
              <a:rPr lang="nb-NO" baseline="0" dirty="0" smtClean="0"/>
              <a:t>Abuser: my abuser/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abuser/ abusers in </a:t>
            </a:r>
            <a:r>
              <a:rPr lang="nb-NO" baseline="0" dirty="0" err="1" smtClean="0"/>
              <a:t>generla</a:t>
            </a:r>
            <a:endParaRPr lang="nb-NO" baseline="0" dirty="0" smtClean="0"/>
          </a:p>
          <a:p>
            <a:r>
              <a:rPr lang="nb-NO" baseline="0" dirty="0" err="1" smtClean="0"/>
              <a:t>Couple</a:t>
            </a:r>
            <a:r>
              <a:rPr lang="nb-NO" baseline="0" dirty="0" smtClean="0"/>
              <a:t> :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abuser + </a:t>
            </a:r>
            <a:r>
              <a:rPr lang="nb-NO" baseline="0" dirty="0" err="1" smtClean="0"/>
              <a:t>survivor</a:t>
            </a:r>
            <a:endParaRPr lang="nb-NO" baseline="0" dirty="0" smtClean="0"/>
          </a:p>
          <a:p>
            <a:r>
              <a:rPr lang="nb-NO" baseline="0" dirty="0" smtClean="0"/>
              <a:t>OW or OM</a:t>
            </a:r>
          </a:p>
          <a:p>
            <a:r>
              <a:rPr lang="nb-NO" baseline="0" dirty="0" smtClean="0"/>
              <a:t>Third party, for ex. </a:t>
            </a:r>
            <a:r>
              <a:rPr lang="nb-NO" baseline="0" dirty="0" err="1" smtClean="0"/>
              <a:t>Children</a:t>
            </a:r>
            <a:endParaRPr lang="nb-NO" baseline="0" dirty="0" smtClean="0"/>
          </a:p>
          <a:p>
            <a:r>
              <a:rPr lang="nb-NO" baseline="0" dirty="0" err="1" smtClean="0"/>
              <a:t>Humankind</a:t>
            </a:r>
            <a:r>
              <a:rPr lang="nb-NO" baseline="0" dirty="0" smtClean="0"/>
              <a:t>… </a:t>
            </a:r>
            <a:r>
              <a:rPr lang="nb-NO" baseline="0" dirty="0" err="1" smtClean="0"/>
              <a:t>everyone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en-US" baseline="0" dirty="0" smtClean="0"/>
              <a:t>Couple   Humankind          OW      Third party       Other    Survivor      Abuser </a:t>
            </a:r>
          </a:p>
          <a:p>
            <a:r>
              <a:rPr lang="en-US" baseline="0" dirty="0" smtClean="0"/>
              <a:t>          2          54                73         109                  423         750        2958 </a:t>
            </a:r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err="1" smtClean="0"/>
              <a:t>Other</a:t>
            </a:r>
            <a:r>
              <a:rPr lang="nb-NO" baseline="0" dirty="0" smtClean="0"/>
              <a:t>--- not a person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But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focus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animal </a:t>
            </a:r>
            <a:r>
              <a:rPr lang="nb-NO" baseline="0" dirty="0" err="1" smtClean="0"/>
              <a:t>metaphors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themsleves</a:t>
            </a:r>
            <a:r>
              <a:rPr lang="nb-NO" baseline="0" dirty="0" smtClean="0"/>
              <a:t>+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abuser..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mostly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abuser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95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Perspective</a:t>
            </a:r>
            <a:r>
              <a:rPr lang="nb-NO" baseline="0" dirty="0" smtClean="0"/>
              <a:t> = Survivor </a:t>
            </a:r>
          </a:p>
          <a:p>
            <a:r>
              <a:rPr lang="nb-NO" baseline="0" dirty="0" err="1" smtClean="0"/>
              <a:t>Sometimes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perspective</a:t>
            </a:r>
            <a:r>
              <a:rPr lang="nb-NO" baseline="0" dirty="0" smtClean="0"/>
              <a:t> = </a:t>
            </a:r>
            <a:r>
              <a:rPr lang="nb-NO" baseline="0" dirty="0" err="1" smtClean="0"/>
              <a:t>someone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else</a:t>
            </a:r>
            <a:r>
              <a:rPr lang="nb-NO" baseline="0" dirty="0" smtClean="0"/>
              <a:t>...Ex The abuser </a:t>
            </a:r>
            <a:r>
              <a:rPr lang="nb-NO" baseline="0" dirty="0" err="1" smtClean="0"/>
              <a:t>always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said</a:t>
            </a:r>
            <a:r>
              <a:rPr lang="nb-NO" baseline="0" dirty="0" smtClean="0"/>
              <a:t>...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574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Topic</a:t>
            </a:r>
            <a:r>
              <a:rPr lang="nb-NO" dirty="0" smtClean="0"/>
              <a:t>= Abuser &amp; </a:t>
            </a:r>
            <a:r>
              <a:rPr lang="nb-NO" dirty="0" err="1" smtClean="0"/>
              <a:t>Perspective</a:t>
            </a:r>
            <a:r>
              <a:rPr lang="nb-NO" baseline="0" dirty="0" smtClean="0"/>
              <a:t> = Survivor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 10 posters + 10 </a:t>
            </a:r>
            <a:r>
              <a:rPr lang="nb-NO" baseline="0" dirty="0" err="1" smtClean="0"/>
              <a:t>occurences</a:t>
            </a:r>
            <a:r>
              <a:rPr lang="nb-NO" baseline="0" dirty="0" smtClean="0"/>
              <a:t> = </a:t>
            </a:r>
            <a:r>
              <a:rPr lang="nb-NO" baseline="0" dirty="0" err="1" smtClean="0"/>
              <a:t>possite</a:t>
            </a:r>
            <a:endParaRPr lang="nb-NO" baseline="0" dirty="0" smtClean="0"/>
          </a:p>
          <a:p>
            <a:r>
              <a:rPr lang="nb-NO" baseline="0" dirty="0" smtClean="0"/>
              <a:t>925 posters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957 (?) </a:t>
            </a:r>
            <a:r>
              <a:rPr lang="nb-NO" baseline="0" dirty="0" err="1" smtClean="0"/>
              <a:t>occurrrences</a:t>
            </a:r>
            <a:r>
              <a:rPr lang="nb-NO" baseline="0" dirty="0" smtClean="0"/>
              <a:t> = negative</a:t>
            </a:r>
          </a:p>
          <a:p>
            <a:endParaRPr lang="nb-NO" baseline="0" dirty="0" smtClean="0"/>
          </a:p>
          <a:p>
            <a:r>
              <a:rPr lang="nb-NO" baseline="0" dirty="0" smtClean="0"/>
              <a:t>Even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’positive’ </a:t>
            </a:r>
            <a:r>
              <a:rPr lang="nb-NO" baseline="0" dirty="0" err="1" smtClean="0"/>
              <a:t>ones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negative...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53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expereienced</a:t>
            </a:r>
            <a:r>
              <a:rPr lang="nb-NO" baseline="0" dirty="0" smtClean="0"/>
              <a:t> (or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midst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)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form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intimate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betrayal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may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characterized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abuse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This </a:t>
            </a:r>
            <a:r>
              <a:rPr lang="nb-NO" baseline="0" dirty="0" err="1" smtClean="0"/>
              <a:t>abuse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always</a:t>
            </a:r>
            <a:r>
              <a:rPr lang="nb-NO" baseline="0" dirty="0" smtClean="0"/>
              <a:t> mental and </a:t>
            </a:r>
            <a:r>
              <a:rPr lang="nb-NO" baseline="0" dirty="0" err="1" smtClean="0"/>
              <a:t>emotional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sometimes</a:t>
            </a:r>
            <a:r>
              <a:rPr lang="nb-NO" baseline="0" dirty="0" smtClean="0"/>
              <a:t> manifests </a:t>
            </a:r>
            <a:r>
              <a:rPr lang="nb-NO" baseline="0" dirty="0" err="1" smtClean="0"/>
              <a:t>itself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forms – e.g. </a:t>
            </a:r>
            <a:r>
              <a:rPr lang="nb-NO" baseline="0" dirty="0" err="1" smtClean="0"/>
              <a:t>physical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financial</a:t>
            </a:r>
            <a:r>
              <a:rPr lang="nb-NO" baseline="0" dirty="0" smtClean="0"/>
              <a:t>, etc.</a:t>
            </a:r>
          </a:p>
          <a:p>
            <a:r>
              <a:rPr lang="nb-NO" baseline="0" dirty="0" err="1" smtClean="0"/>
              <a:t>Traumatized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suffering</a:t>
            </a:r>
            <a:r>
              <a:rPr lang="nb-NO" baseline="0" dirty="0" smtClean="0"/>
              <a:t> from Post </a:t>
            </a:r>
            <a:r>
              <a:rPr lang="nb-NO" baseline="0" dirty="0" err="1" smtClean="0"/>
              <a:t>traumatic</a:t>
            </a:r>
            <a:r>
              <a:rPr lang="nb-NO" baseline="0" dirty="0" smtClean="0"/>
              <a:t> stress </a:t>
            </a:r>
            <a:r>
              <a:rPr lang="nb-NO" baseline="0" dirty="0" err="1" smtClean="0"/>
              <a:t>disorder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diagnosed</a:t>
            </a:r>
            <a:r>
              <a:rPr lang="nb-NO" baseline="0" dirty="0" smtClean="0"/>
              <a:t> or not.</a:t>
            </a:r>
          </a:p>
          <a:p>
            <a:r>
              <a:rPr lang="nb-NO" baseline="0" dirty="0" err="1" smtClean="0"/>
              <a:t>Often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seems</a:t>
            </a:r>
            <a:r>
              <a:rPr lang="nb-NO" baseline="0" dirty="0" smtClean="0"/>
              <a:t> to be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discuss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(and a </a:t>
            </a:r>
            <a:r>
              <a:rPr lang="nb-NO" baseline="0" dirty="0" err="1" smtClean="0"/>
              <a:t>therapis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an </a:t>
            </a:r>
            <a:r>
              <a:rPr lang="nb-NO" baseline="0" dirty="0" err="1" smtClean="0"/>
              <a:t>afford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find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). </a:t>
            </a:r>
            <a:r>
              <a:rPr lang="nb-NO" baseline="0" dirty="0" err="1" smtClean="0"/>
              <a:t>Otherwise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seen</a:t>
            </a:r>
            <a:r>
              <a:rPr lang="nb-NO" baseline="0" dirty="0" smtClean="0"/>
              <a:t> as bitter. </a:t>
            </a:r>
            <a:r>
              <a:rPr lang="nb-NO" baseline="0" dirty="0" err="1" smtClean="0"/>
              <a:t>Aren’t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over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yet</a:t>
            </a:r>
            <a:r>
              <a:rPr lang="nb-NO" baseline="0" dirty="0" smtClean="0"/>
              <a:t>? 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And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all sorts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stories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here</a:t>
            </a:r>
            <a:endParaRPr lang="nb-NO" baseline="0" dirty="0" smtClean="0"/>
          </a:p>
          <a:p>
            <a:r>
              <a:rPr lang="nb-NO" baseline="0" dirty="0" err="1" smtClean="0"/>
              <a:t>Prototypical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survivor</a:t>
            </a:r>
            <a:r>
              <a:rPr lang="nb-NO" baseline="0" dirty="0" smtClean="0"/>
              <a:t> is a </a:t>
            </a:r>
            <a:r>
              <a:rPr lang="nb-NO" baseline="0" dirty="0" err="1" smtClean="0"/>
              <a:t>woman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The </a:t>
            </a:r>
            <a:r>
              <a:rPr lang="nb-NO" baseline="0" dirty="0" err="1" smtClean="0"/>
              <a:t>relationship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between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Survivor (</a:t>
            </a:r>
            <a:r>
              <a:rPr lang="nb-NO" baseline="0" dirty="0" err="1" smtClean="0"/>
              <a:t>Victim</a:t>
            </a:r>
            <a:r>
              <a:rPr lang="nb-NO" baseline="0" dirty="0" smtClean="0"/>
              <a:t>) and abuser is </a:t>
            </a:r>
            <a:r>
              <a:rPr lang="nb-NO" baseline="0" dirty="0" err="1" smtClean="0"/>
              <a:t>typically</a:t>
            </a:r>
            <a:r>
              <a:rPr lang="nb-NO" baseline="0" dirty="0" smtClean="0"/>
              <a:t> a love </a:t>
            </a:r>
            <a:r>
              <a:rPr lang="nb-NO" baseline="0" dirty="0" err="1" smtClean="0"/>
              <a:t>relationship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heterosexual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homosecual</a:t>
            </a:r>
            <a:r>
              <a:rPr lang="nb-NO" baseline="0" dirty="0" smtClean="0"/>
              <a:t>) and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involves</a:t>
            </a:r>
            <a:r>
              <a:rPr lang="nb-NO" baseline="0" dirty="0" smtClean="0"/>
              <a:t> long-term </a:t>
            </a:r>
            <a:r>
              <a:rPr lang="nb-NO" baseline="0" dirty="0" err="1" smtClean="0"/>
              <a:t>infidelity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least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person, an «OW»,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sometimes</a:t>
            </a:r>
            <a:r>
              <a:rPr lang="nb-NO" baseline="0" dirty="0" smtClean="0"/>
              <a:t> a series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people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infidelity</a:t>
            </a:r>
            <a:r>
              <a:rPr lang="nb-NO" baseline="0" dirty="0" smtClean="0"/>
              <a:t>/ double </a:t>
            </a:r>
            <a:r>
              <a:rPr lang="nb-NO" baseline="0" dirty="0" err="1" smtClean="0"/>
              <a:t>life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somehow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reveal/</a:t>
            </a:r>
            <a:r>
              <a:rPr lang="nb-NO" baseline="0" dirty="0" err="1" smtClean="0"/>
              <a:t>unravelled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Survivor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writes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forum </a:t>
            </a:r>
            <a:r>
              <a:rPr lang="nb-NO" baseline="0" dirty="0" err="1" smtClean="0"/>
              <a:t>stumble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across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forum </a:t>
            </a:r>
            <a:r>
              <a:rPr lang="nb-NO" baseline="0" dirty="0" err="1" smtClean="0"/>
              <a:t>while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trying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figure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happened</a:t>
            </a:r>
            <a:r>
              <a:rPr lang="nb-NO" baseline="0" dirty="0" smtClean="0"/>
              <a:t> &amp;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person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thought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actually</a:t>
            </a:r>
            <a:r>
              <a:rPr lang="nb-NO" baseline="0" dirty="0" smtClean="0"/>
              <a:t> a person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didn’t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recognize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Relationships </a:t>
            </a:r>
            <a:r>
              <a:rPr lang="nb-NO" baseline="0" dirty="0" err="1" smtClean="0"/>
              <a:t>may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realtively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short</a:t>
            </a:r>
            <a:r>
              <a:rPr lang="nb-NO" baseline="0" dirty="0" smtClean="0"/>
              <a:t>-term (a </a:t>
            </a:r>
            <a:r>
              <a:rPr lang="nb-NO" baseline="0" dirty="0" err="1" smtClean="0"/>
              <a:t>few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months</a:t>
            </a:r>
            <a:r>
              <a:rPr lang="nb-NO" baseline="0" dirty="0" smtClean="0"/>
              <a:t>) or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may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lasted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decades</a:t>
            </a:r>
            <a:r>
              <a:rPr lang="nb-NO" baseline="0" dirty="0" smtClean="0"/>
              <a:t>. May still be </a:t>
            </a:r>
            <a:r>
              <a:rPr lang="nb-NO" baseline="0" dirty="0" err="1" smtClean="0"/>
              <a:t>ongoing</a:t>
            </a:r>
            <a:r>
              <a:rPr lang="nb-NO" baseline="0" dirty="0" smtClean="0"/>
              <a:t>, or back and </a:t>
            </a:r>
            <a:r>
              <a:rPr lang="nb-NO" baseline="0" dirty="0" err="1" smtClean="0"/>
              <a:t>forth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So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establish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username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anonymous</a:t>
            </a:r>
            <a:r>
              <a:rPr lang="nb-NO" baseline="0" dirty="0" smtClean="0"/>
              <a:t>) and start posting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situation</a:t>
            </a:r>
            <a:r>
              <a:rPr lang="nb-NO" baseline="0" dirty="0" smtClean="0"/>
              <a:t> &amp; </a:t>
            </a:r>
            <a:r>
              <a:rPr lang="nb-NO" baseline="0" dirty="0" err="1" smtClean="0"/>
              <a:t>receive</a:t>
            </a:r>
            <a:r>
              <a:rPr lang="nb-NO" baseline="0" dirty="0" smtClean="0"/>
              <a:t> feedback from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poster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wants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answer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Asynchronous</a:t>
            </a:r>
            <a:r>
              <a:rPr lang="nb-NO" baseline="0" dirty="0" smtClean="0"/>
              <a:t> posts,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threads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concnetrated</a:t>
            </a:r>
            <a:r>
              <a:rPr lang="nb-NO" baseline="0" dirty="0" smtClean="0"/>
              <a:t> posts, </a:t>
            </a:r>
            <a:r>
              <a:rPr lang="nb-NO" baseline="0" dirty="0" err="1" smtClean="0"/>
              <a:t>covering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relatively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short</a:t>
            </a:r>
            <a:r>
              <a:rPr lang="nb-NO" baseline="0" dirty="0" smtClean="0"/>
              <a:t> time span. At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time, </a:t>
            </a:r>
            <a:r>
              <a:rPr lang="nb-NO" baseline="0" dirty="0" err="1" smtClean="0"/>
              <a:t>however</a:t>
            </a:r>
            <a:r>
              <a:rPr lang="nb-NO" baseline="0" dirty="0" smtClean="0"/>
              <a:t>, an older </a:t>
            </a:r>
            <a:r>
              <a:rPr lang="nb-NO" baseline="0" dirty="0" err="1" smtClean="0"/>
              <a:t>thread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might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picked</a:t>
            </a:r>
            <a:r>
              <a:rPr lang="nb-NO" baseline="0" dirty="0" smtClean="0"/>
              <a:t> up by a poster and </a:t>
            </a:r>
            <a:r>
              <a:rPr lang="nb-NO" baseline="0" dirty="0" err="1" smtClean="0"/>
              <a:t>renewed</a:t>
            </a:r>
            <a:r>
              <a:rPr lang="nb-NO" baseline="0" dirty="0" smtClean="0"/>
              <a:t>. And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threads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continually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growing</a:t>
            </a:r>
            <a:r>
              <a:rPr lang="nb-NO" baseline="0" dirty="0" smtClean="0"/>
              <a:t>… like A </a:t>
            </a:r>
            <a:r>
              <a:rPr lang="nb-NO" baseline="0" dirty="0" err="1" smtClean="0"/>
              <a:t>thread</a:t>
            </a:r>
            <a:r>
              <a:rPr lang="nb-NO" baseline="0" dirty="0" smtClean="0"/>
              <a:t> ‘</a:t>
            </a:r>
            <a:r>
              <a:rPr lang="nb-NO" baseline="0" dirty="0" err="1" smtClean="0"/>
              <a:t>things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I’m</a:t>
            </a:r>
            <a:r>
              <a:rPr lang="nb-NO" baseline="0" dirty="0" smtClean="0"/>
              <a:t> happy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relationship</a:t>
            </a:r>
            <a:r>
              <a:rPr lang="nb-NO" baseline="0" dirty="0" smtClean="0"/>
              <a:t> is over’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abusive</a:t>
            </a:r>
            <a:r>
              <a:rPr lang="nb-NO" baseline="0" dirty="0" smtClean="0"/>
              <a:t> relationships </a:t>
            </a:r>
            <a:r>
              <a:rPr lang="nb-NO" baseline="0" dirty="0" err="1" smtClean="0"/>
              <a:t>dicussed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Parent</a:t>
            </a:r>
            <a:r>
              <a:rPr lang="nb-NO" baseline="0" dirty="0" smtClean="0"/>
              <a:t>/</a:t>
            </a:r>
            <a:r>
              <a:rPr lang="nb-NO" baseline="0" dirty="0" err="1" smtClean="0"/>
              <a:t>child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between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siblings</a:t>
            </a:r>
            <a:r>
              <a:rPr lang="nb-NO" baseline="0" dirty="0" smtClean="0"/>
              <a:t> or </a:t>
            </a:r>
            <a:r>
              <a:rPr lang="nb-NO" baseline="0" dirty="0" err="1" smtClean="0"/>
              <a:t>friends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employer</a:t>
            </a:r>
            <a:r>
              <a:rPr lang="nb-NO" baseline="0" dirty="0" smtClean="0"/>
              <a:t>/</a:t>
            </a:r>
            <a:r>
              <a:rPr lang="nb-NO" baseline="0" dirty="0" err="1" smtClean="0"/>
              <a:t>employee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Men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typically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abuser,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always</a:t>
            </a:r>
            <a:r>
              <a:rPr lang="nb-NO" baseline="0" dirty="0" smtClean="0"/>
              <a:t>---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female</a:t>
            </a:r>
            <a:r>
              <a:rPr lang="nb-NO" baseline="0" dirty="0" smtClean="0"/>
              <a:t> abusers.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The forum is </a:t>
            </a:r>
            <a:r>
              <a:rPr lang="nb-NO" baseline="0" dirty="0" err="1" smtClean="0"/>
              <a:t>written</a:t>
            </a:r>
            <a:r>
              <a:rPr lang="nb-NO" baseline="0" dirty="0" smtClean="0"/>
              <a:t> in English,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from </a:t>
            </a:r>
            <a:r>
              <a:rPr lang="nb-NO" baseline="0" dirty="0" err="1" smtClean="0"/>
              <a:t>anywhere</a:t>
            </a:r>
            <a:r>
              <a:rPr lang="nb-NO" baseline="0" dirty="0" smtClean="0"/>
              <a:t>. I </a:t>
            </a:r>
            <a:r>
              <a:rPr lang="nb-NO" baseline="0" dirty="0" err="1" smtClean="0"/>
              <a:t>imagine</a:t>
            </a:r>
            <a:r>
              <a:rPr lang="nb-NO" baseline="0" dirty="0" smtClean="0"/>
              <a:t> most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US or UK- </a:t>
            </a:r>
            <a:r>
              <a:rPr lang="nb-NO" baseline="0" dirty="0" err="1" smtClean="0"/>
              <a:t>based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English is not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L1.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As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imagine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is a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emotional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topic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metaphorical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language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naturally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arises</a:t>
            </a:r>
            <a:r>
              <a:rPr lang="nb-NO" baseline="0" dirty="0" smtClean="0"/>
              <a:t>….a </a:t>
            </a:r>
            <a:r>
              <a:rPr lang="nb-NO" baseline="0" dirty="0" err="1" smtClean="0"/>
              <a:t>resource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enabling</a:t>
            </a:r>
            <a:r>
              <a:rPr lang="nb-NO" baseline="0" dirty="0" smtClean="0"/>
              <a:t> posters to </a:t>
            </a:r>
            <a:r>
              <a:rPr lang="nb-NO" baseline="0" dirty="0" err="1" smtClean="0"/>
              <a:t>share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maybe</a:t>
            </a:r>
            <a:r>
              <a:rPr lang="nb-NO" baseline="0" dirty="0" smtClean="0"/>
              <a:t> make </a:t>
            </a:r>
            <a:r>
              <a:rPr lang="nb-NO" baseline="0" dirty="0" err="1" smtClean="0"/>
              <a:t>sense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This is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wanted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explore</a:t>
            </a:r>
            <a:r>
              <a:rPr lang="nb-NO" baseline="0" dirty="0" smtClean="0"/>
              <a:t>.. The </a:t>
            </a:r>
            <a:r>
              <a:rPr lang="nb-NO" baseline="0" dirty="0" err="1" smtClean="0"/>
              <a:t>language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betrayal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925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Attitude</a:t>
            </a:r>
            <a:r>
              <a:rPr lang="nb-NO" baseline="0" dirty="0" smtClean="0"/>
              <a:t> </a:t>
            </a:r>
            <a:r>
              <a:rPr lang="nb-NO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Topic</a:t>
            </a:r>
            <a:r>
              <a:rPr lang="nb-NO" baseline="0" dirty="0" smtClean="0"/>
              <a:t>= </a:t>
            </a:r>
            <a:r>
              <a:rPr lang="nb-NO" baseline="0" dirty="0" err="1" smtClean="0"/>
              <a:t>survivor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Perspective</a:t>
            </a:r>
            <a:r>
              <a:rPr lang="nb-NO" baseline="0" dirty="0" smtClean="0"/>
              <a:t> = Survivor… How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talking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themselves</a:t>
            </a:r>
            <a:r>
              <a:rPr lang="nb-NO" baseline="0" dirty="0" smtClean="0"/>
              <a:t>?</a:t>
            </a:r>
          </a:p>
          <a:p>
            <a:endParaRPr lang="nb-NO" baseline="0" dirty="0" smtClean="0"/>
          </a:p>
          <a:p>
            <a:r>
              <a:rPr lang="nb-NO" baseline="0" dirty="0" smtClean="0"/>
              <a:t>v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628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562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metaphor</a:t>
            </a:r>
            <a:r>
              <a:rPr lang="nb-NO" dirty="0" smtClean="0"/>
              <a:t> is </a:t>
            </a:r>
            <a:r>
              <a:rPr lang="nb-NO" dirty="0" err="1" smtClean="0"/>
              <a:t>important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talking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intense </a:t>
            </a:r>
            <a:r>
              <a:rPr lang="nb-NO" baseline="0" dirty="0" err="1" smtClean="0"/>
              <a:t>emotional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come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no</a:t>
            </a:r>
            <a:r>
              <a:rPr lang="nb-NO" baseline="0" dirty="0" smtClean="0"/>
              <a:t> surprise to </a:t>
            </a:r>
            <a:r>
              <a:rPr lang="nb-NO" baseline="0" dirty="0" err="1" smtClean="0"/>
              <a:t>metaphor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researchers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Animal mets not </a:t>
            </a:r>
            <a:r>
              <a:rPr lang="nb-NO" baseline="0" dirty="0" err="1" smtClean="0"/>
              <a:t>uncommon</a:t>
            </a:r>
            <a:r>
              <a:rPr lang="nb-NO" baseline="0" dirty="0" smtClean="0"/>
              <a:t>... </a:t>
            </a:r>
            <a:r>
              <a:rPr lang="nb-NO" baseline="0" dirty="0" err="1" smtClean="0"/>
              <a:t>albeit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varying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degrees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Important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it </a:t>
            </a:r>
            <a:r>
              <a:rPr lang="nb-NO" baseline="0" dirty="0" err="1" smtClean="0"/>
              <a:t>tells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truth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’ex’ is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accused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bitter,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trying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revenge</a:t>
            </a:r>
            <a:r>
              <a:rPr lang="nb-NO" baseline="0" dirty="0" smtClean="0"/>
              <a:t>...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just </a:t>
            </a:r>
            <a:r>
              <a:rPr lang="nb-NO" baseline="0" dirty="0" err="1" smtClean="0"/>
              <a:t>trying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heal</a:t>
            </a:r>
            <a:r>
              <a:rPr lang="nb-NO" baseline="0" dirty="0" smtClean="0"/>
              <a:t> +make </a:t>
            </a:r>
            <a:r>
              <a:rPr lang="nb-NO" baseline="0" dirty="0" err="1" smtClean="0"/>
              <a:t>sense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</a:t>
            </a:r>
            <a:r>
              <a:rPr lang="nb-NO" baseline="0" dirty="0" smtClean="0"/>
              <a:t>..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 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animal met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used </a:t>
            </a:r>
            <a:r>
              <a:rPr lang="nb-NO" baseline="0" dirty="0" err="1" smtClean="0"/>
              <a:t>exclusivley</a:t>
            </a:r>
            <a:r>
              <a:rPr lang="nb-NO" baseline="0" dirty="0" smtClean="0"/>
              <a:t> in a negative </a:t>
            </a:r>
            <a:r>
              <a:rPr lang="nb-NO" baseline="0" dirty="0" err="1" smtClean="0"/>
              <a:t>sense</a:t>
            </a:r>
            <a:r>
              <a:rPr lang="nb-NO" baseline="0" dirty="0" smtClean="0"/>
              <a:t>...</a:t>
            </a:r>
            <a:r>
              <a:rPr lang="nb-NO" baseline="0" dirty="0" err="1" smtClean="0"/>
              <a:t>others</a:t>
            </a:r>
            <a:r>
              <a:rPr lang="nb-NO" baseline="0" dirty="0" smtClean="0"/>
              <a:t> positive/</a:t>
            </a:r>
            <a:r>
              <a:rPr lang="nb-NO" baseline="0" dirty="0" err="1" smtClean="0"/>
              <a:t>neutral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varying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degrees</a:t>
            </a:r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err="1" smtClean="0"/>
              <a:t>Scratched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surface</a:t>
            </a:r>
            <a:r>
              <a:rPr lang="nb-NO" baseline="0" dirty="0" smtClean="0"/>
              <a:t>...</a:t>
            </a:r>
            <a:r>
              <a:rPr lang="nb-NO" baseline="0" dirty="0" err="1" smtClean="0"/>
              <a:t>similes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tags: </a:t>
            </a:r>
            <a:r>
              <a:rPr lang="nb-NO" baseline="0" dirty="0" err="1" smtClean="0"/>
              <a:t>violence</a:t>
            </a:r>
            <a:r>
              <a:rPr lang="nb-NO" baseline="0" dirty="0" smtClean="0"/>
              <a:t>/</a:t>
            </a:r>
            <a:r>
              <a:rPr lang="nb-NO" baseline="0" dirty="0" err="1" smtClean="0"/>
              <a:t>war</a:t>
            </a:r>
            <a:r>
              <a:rPr lang="nb-NO" baseline="0" dirty="0" smtClean="0"/>
              <a:t>/</a:t>
            </a:r>
            <a:r>
              <a:rPr lang="nb-NO" baseline="0" dirty="0" err="1" smtClean="0"/>
              <a:t>milarytr</a:t>
            </a:r>
            <a:r>
              <a:rPr lang="nb-NO" baseline="0" dirty="0" smtClean="0"/>
              <a:t>, etc.</a:t>
            </a:r>
          </a:p>
          <a:p>
            <a:r>
              <a:rPr lang="nb-NO" baseline="0" dirty="0" smtClean="0"/>
              <a:t>How to I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data...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 </a:t>
            </a:r>
            <a:r>
              <a:rPr lang="nb-NO" baseline="0" dirty="0" err="1" smtClean="0"/>
              <a:t>example</a:t>
            </a:r>
            <a:r>
              <a:rPr lang="nb-NO" baseline="0" dirty="0" smtClean="0"/>
              <a:t>, in so </a:t>
            </a:r>
            <a:r>
              <a:rPr lang="nb-NO" baseline="0" dirty="0" err="1" smtClean="0"/>
              <a:t>much</a:t>
            </a:r>
            <a:r>
              <a:rPr lang="nb-NO" baseline="0" dirty="0" smtClean="0"/>
              <a:t> data </a:t>
            </a:r>
            <a:r>
              <a:rPr lang="nb-NO" baseline="0" dirty="0" err="1" smtClean="0"/>
              <a:t>how</a:t>
            </a:r>
            <a:r>
              <a:rPr lang="nb-NO" baseline="0" dirty="0" smtClean="0"/>
              <a:t> do I </a:t>
            </a:r>
            <a:r>
              <a:rPr lang="nb-NO" baseline="0" dirty="0" err="1" smtClean="0"/>
              <a:t>find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those</a:t>
            </a:r>
            <a:r>
              <a:rPr lang="nb-NO" baseline="0" dirty="0" smtClean="0"/>
              <a:t> times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meaning</a:t>
            </a:r>
            <a:r>
              <a:rPr lang="nb-NO" baseline="0" dirty="0" smtClean="0"/>
              <a:t> is co-</a:t>
            </a:r>
            <a:r>
              <a:rPr lang="nb-NO" baseline="0" dirty="0" err="1" smtClean="0"/>
              <a:t>constructed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through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metaphor</a:t>
            </a:r>
            <a:r>
              <a:rPr lang="nb-NO" baseline="0" dirty="0" smtClean="0"/>
              <a:t>, in a </a:t>
            </a:r>
            <a:r>
              <a:rPr lang="nb-NO" baseline="0" dirty="0" err="1" smtClean="0"/>
              <a:t>consistent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way</a:t>
            </a:r>
            <a:r>
              <a:rPr lang="nb-NO" baseline="0" dirty="0" smtClean="0"/>
              <a:t>?? 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An </a:t>
            </a:r>
            <a:r>
              <a:rPr lang="nb-NO" baseline="0" dirty="0" err="1" smtClean="0"/>
              <a:t>example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Next</a:t>
            </a:r>
            <a:r>
              <a:rPr lang="nb-NO" baseline="0" dirty="0" smtClean="0"/>
              <a:t> slide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pPr>
              <a:buFont typeface="Wingdings" charset="2"/>
              <a:buChar char="§"/>
            </a:pPr>
            <a:r>
              <a:rPr lang="nb-NO" dirty="0" err="1" smtClean="0"/>
              <a:t>Metaphor</a:t>
            </a:r>
            <a:r>
              <a:rPr lang="nb-NO" dirty="0" smtClean="0"/>
              <a:t> is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communicating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an </a:t>
            </a:r>
            <a:r>
              <a:rPr lang="nb-NO" dirty="0" err="1" smtClean="0"/>
              <a:t>emotional</a:t>
            </a:r>
            <a:r>
              <a:rPr lang="nb-NO" dirty="0" smtClean="0"/>
              <a:t> </a:t>
            </a:r>
            <a:r>
              <a:rPr lang="nb-NO" dirty="0" err="1" smtClean="0"/>
              <a:t>topic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as </a:t>
            </a:r>
            <a:r>
              <a:rPr lang="nb-NO" dirty="0" err="1" smtClean="0"/>
              <a:t>betrayal</a:t>
            </a:r>
            <a:endParaRPr lang="nb-NO" dirty="0" smtClean="0"/>
          </a:p>
          <a:p>
            <a:pPr>
              <a:buFont typeface="Wingdings" charset="2"/>
              <a:buChar char="§"/>
            </a:pPr>
            <a:r>
              <a:rPr lang="nb-NO" dirty="0" smtClean="0"/>
              <a:t>’Animal’ </a:t>
            </a:r>
            <a:r>
              <a:rPr lang="nb-NO" dirty="0" err="1" smtClean="0"/>
              <a:t>metaphors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</a:t>
            </a:r>
            <a:r>
              <a:rPr lang="nb-NO" dirty="0" err="1" smtClean="0"/>
              <a:t>uncommon</a:t>
            </a:r>
            <a:r>
              <a:rPr lang="nb-NO" dirty="0" smtClean="0"/>
              <a:t>:</a:t>
            </a:r>
          </a:p>
          <a:p>
            <a:pPr lvl="1">
              <a:buFont typeface="Wingdings" charset="2"/>
              <a:buChar char="§"/>
            </a:pPr>
            <a:r>
              <a:rPr lang="nb-NO" dirty="0" smtClean="0"/>
              <a:t>2/5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threads</a:t>
            </a:r>
            <a:endParaRPr lang="nb-NO" dirty="0" smtClean="0"/>
          </a:p>
          <a:p>
            <a:pPr lvl="1">
              <a:buFont typeface="Wingdings" charset="2"/>
              <a:buChar char="§"/>
            </a:pPr>
            <a:r>
              <a:rPr lang="nb-NO" dirty="0" smtClean="0"/>
              <a:t>1/3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posters</a:t>
            </a:r>
          </a:p>
          <a:p>
            <a:pPr>
              <a:buFont typeface="Wingdings" charset="2"/>
              <a:buChar char="§"/>
            </a:pPr>
            <a:r>
              <a:rPr lang="nb-NO" dirty="0" err="1" smtClean="0"/>
              <a:t>Many</a:t>
            </a:r>
            <a:r>
              <a:rPr lang="nb-NO" dirty="0" smtClean="0"/>
              <a:t> ’animal’ </a:t>
            </a:r>
            <a:r>
              <a:rPr lang="nb-NO" dirty="0" err="1" smtClean="0"/>
              <a:t>metaphors</a:t>
            </a:r>
            <a:r>
              <a:rPr lang="nb-NO" dirty="0" smtClean="0"/>
              <a:t> = </a:t>
            </a:r>
            <a:r>
              <a:rPr lang="nb-NO" dirty="0" err="1" smtClean="0"/>
              <a:t>exclusively</a:t>
            </a:r>
            <a:r>
              <a:rPr lang="nb-NO" dirty="0" smtClean="0"/>
              <a:t> negative....</a:t>
            </a:r>
            <a:r>
              <a:rPr lang="nb-NO" dirty="0" err="1" smtClean="0"/>
              <a:t>but</a:t>
            </a:r>
            <a:r>
              <a:rPr lang="nb-NO" dirty="0" smtClean="0"/>
              <a:t> far from all</a:t>
            </a:r>
          </a:p>
          <a:p>
            <a:pPr>
              <a:buFont typeface="Wingdings" charset="2"/>
              <a:buChar char="§"/>
            </a:pPr>
            <a:r>
              <a:rPr lang="nb-NO" dirty="0" smtClean="0"/>
              <a:t>’Animal’ </a:t>
            </a:r>
            <a:r>
              <a:rPr lang="nb-NO" dirty="0" err="1" smtClean="0"/>
              <a:t>metaphors</a:t>
            </a:r>
            <a:r>
              <a:rPr lang="nb-NO" dirty="0" smtClean="0"/>
              <a:t> </a:t>
            </a:r>
            <a:r>
              <a:rPr lang="nb-NO" dirty="0" err="1" smtClean="0"/>
              <a:t>referring</a:t>
            </a:r>
            <a:r>
              <a:rPr lang="nb-NO" dirty="0" smtClean="0"/>
              <a:t> to abusers = </a:t>
            </a:r>
            <a:r>
              <a:rPr lang="nb-NO" dirty="0" err="1" smtClean="0"/>
              <a:t>extremely</a:t>
            </a:r>
            <a:r>
              <a:rPr lang="nb-NO" dirty="0" smtClean="0"/>
              <a:t> negative</a:t>
            </a:r>
          </a:p>
          <a:p>
            <a:pPr>
              <a:buFont typeface="Wingdings" charset="2"/>
              <a:buChar char="§"/>
            </a:pPr>
            <a:r>
              <a:rPr lang="nb-NO" dirty="0" smtClean="0"/>
              <a:t>’Animal’ </a:t>
            </a:r>
            <a:r>
              <a:rPr lang="nb-NO" dirty="0" err="1" smtClean="0"/>
              <a:t>metaphor</a:t>
            </a:r>
            <a:r>
              <a:rPr lang="nb-NO" dirty="0" smtClean="0"/>
              <a:t> </a:t>
            </a:r>
            <a:r>
              <a:rPr lang="nb-NO" dirty="0" err="1" smtClean="0"/>
              <a:t>referring</a:t>
            </a:r>
            <a:r>
              <a:rPr lang="nb-NO" dirty="0" smtClean="0"/>
              <a:t> to posters = </a:t>
            </a:r>
            <a:r>
              <a:rPr lang="nb-NO" dirty="0" err="1" smtClean="0"/>
              <a:t>quite</a:t>
            </a:r>
            <a:r>
              <a:rPr lang="nb-NO" dirty="0" smtClean="0"/>
              <a:t> negative,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somewhat</a:t>
            </a:r>
            <a:r>
              <a:rPr lang="nb-NO" dirty="0" smtClean="0"/>
              <a:t> positive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857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C starts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thread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referring</a:t>
            </a:r>
            <a:r>
              <a:rPr lang="nb-NO" baseline="0" dirty="0" smtClean="0"/>
              <a:t> to abuser as </a:t>
            </a:r>
            <a:r>
              <a:rPr lang="nb-NO" baseline="0" dirty="0" err="1" smtClean="0"/>
              <a:t>Jaws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page</a:t>
            </a:r>
            <a:r>
              <a:rPr lang="nb-NO" baseline="0" dirty="0" smtClean="0"/>
              <a:t> 1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conversation</a:t>
            </a:r>
            <a:r>
              <a:rPr lang="nb-NO" baseline="0" dirty="0" smtClean="0"/>
              <a:t>)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 </a:t>
            </a:r>
            <a:r>
              <a:rPr lang="nb-NO" dirty="0" err="1" smtClean="0"/>
              <a:t>picks</a:t>
            </a:r>
            <a:r>
              <a:rPr lang="nb-NO" baseline="0" dirty="0" smtClean="0"/>
              <a:t> up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much</a:t>
            </a:r>
            <a:r>
              <a:rPr lang="nb-NO" baseline="0" dirty="0" smtClean="0"/>
              <a:t> later (</a:t>
            </a:r>
            <a:r>
              <a:rPr lang="nb-NO" baseline="0" dirty="0" err="1" smtClean="0"/>
              <a:t>page</a:t>
            </a:r>
            <a:r>
              <a:rPr lang="nb-NO" baseline="0" dirty="0" smtClean="0"/>
              <a:t> 5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conversation</a:t>
            </a:r>
            <a:r>
              <a:rPr lang="nb-NO" baseline="0" dirty="0" smtClean="0"/>
              <a:t>)</a:t>
            </a:r>
            <a:endParaRPr lang="nb-NO" dirty="0" smtClean="0"/>
          </a:p>
          <a:p>
            <a:r>
              <a:rPr lang="nb-NO" dirty="0" smtClean="0"/>
              <a:t>Rest </a:t>
            </a:r>
            <a:r>
              <a:rPr lang="nb-NO" dirty="0" err="1" smtClean="0"/>
              <a:t>of</a:t>
            </a:r>
            <a:r>
              <a:rPr lang="nb-NO" dirty="0" smtClean="0"/>
              <a:t> A: </a:t>
            </a:r>
          </a:p>
          <a:p>
            <a:pPr marL="0" indent="0">
              <a:buNone/>
            </a:pP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KNOW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someone</a:t>
            </a:r>
            <a:r>
              <a:rPr lang="nb-NO" dirty="0" smtClean="0"/>
              <a:t> is vulnerable, and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advantage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, so </a:t>
            </a:r>
            <a:r>
              <a:rPr lang="nb-NO" dirty="0" err="1" smtClean="0"/>
              <a:t>please</a:t>
            </a:r>
            <a:r>
              <a:rPr lang="nb-NO" dirty="0" smtClean="0"/>
              <a:t> </a:t>
            </a:r>
            <a:r>
              <a:rPr lang="nb-NO" dirty="0" err="1" smtClean="0"/>
              <a:t>don't</a:t>
            </a:r>
            <a:r>
              <a:rPr lang="nb-NO" dirty="0" smtClean="0"/>
              <a:t> beat </a:t>
            </a:r>
            <a:r>
              <a:rPr lang="nb-NO" dirty="0" err="1" smtClean="0"/>
              <a:t>yourself</a:t>
            </a:r>
            <a:r>
              <a:rPr lang="nb-NO" dirty="0" smtClean="0"/>
              <a:t> up </a:t>
            </a:r>
            <a:r>
              <a:rPr lang="nb-NO" dirty="0" err="1" smtClean="0"/>
              <a:t>anymore</a:t>
            </a:r>
            <a:r>
              <a:rPr lang="nb-NO" dirty="0" smtClean="0"/>
              <a:t>.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unhappy</a:t>
            </a:r>
            <a:r>
              <a:rPr lang="nb-NO" dirty="0" smtClean="0"/>
              <a:t> and </a:t>
            </a:r>
            <a:r>
              <a:rPr lang="nb-NO" dirty="0" err="1" smtClean="0"/>
              <a:t>reached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to </a:t>
            </a:r>
            <a:r>
              <a:rPr lang="nb-NO" dirty="0" err="1" smtClean="0"/>
              <a:t>someone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knew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ago</a:t>
            </a:r>
            <a:r>
              <a:rPr lang="nb-NO" dirty="0" smtClean="0"/>
              <a:t>. </a:t>
            </a:r>
            <a:r>
              <a:rPr lang="nb-NO" dirty="0" err="1" smtClean="0"/>
              <a:t>That</a:t>
            </a:r>
            <a:r>
              <a:rPr lang="nb-NO" dirty="0" smtClean="0"/>
              <a:t> person </a:t>
            </a:r>
            <a:r>
              <a:rPr lang="nb-NO" dirty="0" err="1" smtClean="0"/>
              <a:t>repulsed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drew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in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pulled</a:t>
            </a:r>
            <a:r>
              <a:rPr lang="nb-NO" dirty="0" smtClean="0"/>
              <a:t> </a:t>
            </a:r>
            <a:r>
              <a:rPr lang="nb-NO" dirty="0" err="1" smtClean="0"/>
              <a:t>away</a:t>
            </a:r>
            <a:r>
              <a:rPr lang="nb-NO" dirty="0" smtClean="0"/>
              <a:t>. It's </a:t>
            </a:r>
            <a:r>
              <a:rPr lang="nb-NO" dirty="0" err="1" smtClean="0"/>
              <a:t>very</a:t>
            </a:r>
            <a:r>
              <a:rPr lang="nb-NO" dirty="0" smtClean="0"/>
              <a:t> normal, from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I've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to have odd </a:t>
            </a:r>
            <a:r>
              <a:rPr lang="nb-NO" dirty="0" err="1" smtClean="0"/>
              <a:t>mixed</a:t>
            </a:r>
            <a:r>
              <a:rPr lang="nb-NO" dirty="0" smtClean="0"/>
              <a:t> feelings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at first....like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sense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shark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water,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can't</a:t>
            </a:r>
            <a:r>
              <a:rPr lang="nb-NO" dirty="0" smtClean="0"/>
              <a:t> </a:t>
            </a:r>
            <a:r>
              <a:rPr lang="nb-NO" dirty="0" err="1" smtClean="0"/>
              <a:t>quite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it, so </a:t>
            </a:r>
            <a:r>
              <a:rPr lang="nb-NO" dirty="0" err="1" smtClean="0"/>
              <a:t>maybe</a:t>
            </a:r>
            <a:r>
              <a:rPr lang="nb-NO" dirty="0" smtClean="0"/>
              <a:t> it </a:t>
            </a:r>
            <a:r>
              <a:rPr lang="nb-NO" dirty="0" err="1" smtClean="0"/>
              <a:t>isn't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....and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to be </a:t>
            </a:r>
            <a:r>
              <a:rPr lang="nb-NO" dirty="0" err="1" smtClean="0"/>
              <a:t>guppies</a:t>
            </a:r>
            <a:r>
              <a:rPr lang="nb-NO" dirty="0" smtClean="0"/>
              <a:t>, so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convince</a:t>
            </a:r>
            <a:r>
              <a:rPr lang="nb-NO" dirty="0" smtClean="0"/>
              <a:t> </a:t>
            </a:r>
            <a:r>
              <a:rPr lang="nb-NO" dirty="0" err="1" smtClean="0"/>
              <a:t>ourselves</a:t>
            </a:r>
            <a:r>
              <a:rPr lang="nb-NO" dirty="0" smtClean="0"/>
              <a:t> </a:t>
            </a:r>
            <a:r>
              <a:rPr lang="nb-NO" dirty="0" err="1" smtClean="0"/>
              <a:t>that's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. </a:t>
            </a:r>
            <a:r>
              <a:rPr lang="nb-NO" dirty="0" err="1" smtClean="0"/>
              <a:t>Sorry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rambling</a:t>
            </a:r>
            <a:r>
              <a:rPr lang="nb-NO" dirty="0" smtClean="0"/>
              <a:t>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references</a:t>
            </a:r>
            <a:r>
              <a:rPr lang="nb-NO" dirty="0" smtClean="0"/>
              <a:t>....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quotes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mixed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selected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mixed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discussion</a:t>
            </a:r>
            <a:r>
              <a:rPr lang="nb-NO" baseline="0" dirty="0" smtClean="0"/>
              <a:t>.</a:t>
            </a:r>
          </a:p>
          <a:p>
            <a:pPr marL="0" indent="0">
              <a:buNone/>
            </a:pPr>
            <a:r>
              <a:rPr lang="nb-NO" baseline="0" dirty="0" smtClean="0"/>
              <a:t>How to </a:t>
            </a:r>
            <a:r>
              <a:rPr lang="nb-NO" baseline="0" dirty="0" err="1" smtClean="0"/>
              <a:t>find</a:t>
            </a:r>
            <a:r>
              <a:rPr lang="nb-NO" baseline="0" dirty="0" smtClean="0"/>
              <a:t>???</a:t>
            </a:r>
          </a:p>
          <a:p>
            <a:pPr marL="0" indent="0">
              <a:buNone/>
            </a:pPr>
            <a:endParaRPr lang="nb-NO" baseline="0" dirty="0" smtClean="0"/>
          </a:p>
          <a:p>
            <a:pPr marL="0" indent="0">
              <a:buNone/>
            </a:pPr>
            <a:r>
              <a:rPr lang="nb-NO" baseline="0" dirty="0" err="1" smtClean="0"/>
              <a:t>Zsofia</a:t>
            </a:r>
            <a:r>
              <a:rPr lang="nb-NO" baseline="0" dirty="0" smtClean="0"/>
              <a:t> humor in cancer talk gave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idea</a:t>
            </a:r>
            <a:r>
              <a:rPr lang="nb-NO" baseline="0" dirty="0" smtClean="0"/>
              <a:t>.</a:t>
            </a:r>
          </a:p>
          <a:p>
            <a:pPr marL="0" indent="0">
              <a:buNone/>
            </a:pP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collaboration</a:t>
            </a:r>
            <a:r>
              <a:rPr lang="nb-NO" baseline="0" smtClean="0"/>
              <a:t>.</a:t>
            </a:r>
            <a:endParaRPr lang="nb-NO" baseline="0" dirty="0" smtClean="0"/>
          </a:p>
          <a:p>
            <a:pPr marL="0" indent="0">
              <a:buNone/>
            </a:pPr>
            <a:endParaRPr lang="nb-NO" baseline="0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buFont typeface="Wingdings" charset="2"/>
              <a:buChar char="Ø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313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lexemes</a:t>
            </a:r>
            <a:r>
              <a:rPr lang="nb-NO" baseline="0" dirty="0" smtClean="0"/>
              <a:t> used?</a:t>
            </a:r>
          </a:p>
          <a:p>
            <a:endParaRPr lang="nb-NO" dirty="0" smtClean="0"/>
          </a:p>
          <a:p>
            <a:r>
              <a:rPr lang="nb-NO" dirty="0" err="1" smtClean="0"/>
              <a:t>Nr</a:t>
            </a:r>
            <a:r>
              <a:rPr lang="nb-NO" dirty="0" smtClean="0"/>
              <a:t> </a:t>
            </a:r>
            <a:r>
              <a:rPr lang="nb-NO" dirty="0" err="1" smtClean="0"/>
              <a:t>adds</a:t>
            </a:r>
            <a:r>
              <a:rPr lang="nb-NO" dirty="0" smtClean="0"/>
              <a:t> </a:t>
            </a:r>
            <a:r>
              <a:rPr lang="en-US" dirty="0" smtClean="0"/>
              <a:t>!!! (gentle as a dove, wise as a serpent! LOL)</a:t>
            </a:r>
            <a:endParaRPr lang="nb-NO" dirty="0" smtClean="0"/>
          </a:p>
          <a:p>
            <a:r>
              <a:rPr lang="nb-NO" dirty="0" smtClean="0"/>
              <a:t>In my </a:t>
            </a:r>
            <a:r>
              <a:rPr lang="nb-NO" dirty="0" err="1" smtClean="0"/>
              <a:t>analysis</a:t>
            </a:r>
            <a:r>
              <a:rPr lang="nb-NO" dirty="0" smtClean="0"/>
              <a:t>, 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coded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attitude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calculated</a:t>
            </a:r>
            <a:r>
              <a:rPr lang="nb-NO" baseline="0" dirty="0" smtClean="0"/>
              <a:t>:</a:t>
            </a:r>
          </a:p>
          <a:p>
            <a:r>
              <a:rPr lang="nb-NO" baseline="0" dirty="0" smtClean="0"/>
              <a:t>For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, I first </a:t>
            </a:r>
            <a:r>
              <a:rPr lang="nb-NO" baseline="0" dirty="0" err="1" smtClean="0"/>
              <a:t>calculated</a:t>
            </a:r>
            <a:r>
              <a:rPr lang="nb-NO" baseline="0" dirty="0" smtClean="0"/>
              <a:t> a negative </a:t>
            </a:r>
            <a:r>
              <a:rPr lang="nb-NO" baseline="0" dirty="0" err="1" smtClean="0"/>
              <a:t>frequency</a:t>
            </a:r>
            <a:r>
              <a:rPr lang="nb-NO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 smtClean="0"/>
              <a:t>NegF</a:t>
            </a:r>
            <a:r>
              <a:rPr lang="nb-NO" baseline="0" dirty="0" smtClean="0"/>
              <a:t>= ( #</a:t>
            </a:r>
            <a:r>
              <a:rPr lang="nb-NO" baseline="0" dirty="0" err="1" smtClean="0"/>
              <a:t>Neg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occurences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X</a:t>
            </a:r>
            <a:r>
              <a:rPr lang="nb-NO" baseline="0" dirty="0" smtClean="0"/>
              <a:t> / Sum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occurences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X</a:t>
            </a:r>
            <a:r>
              <a:rPr lang="nb-NO" baseline="0" dirty="0" smtClean="0"/>
              <a:t>) per poster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err="1" smtClean="0"/>
              <a:t>Afterwards</a:t>
            </a:r>
            <a:r>
              <a:rPr lang="nb-NO" baseline="0" dirty="0" smtClean="0"/>
              <a:t>, I </a:t>
            </a:r>
            <a:r>
              <a:rPr lang="nb-NO" baseline="0" dirty="0" err="1" smtClean="0"/>
              <a:t>calculated</a:t>
            </a:r>
            <a:r>
              <a:rPr lang="nb-NO" baseline="0" dirty="0" smtClean="0"/>
              <a:t> a ‘</a:t>
            </a:r>
            <a:r>
              <a:rPr lang="nb-NO" baseline="0" dirty="0" err="1" smtClean="0"/>
              <a:t>negativity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index’</a:t>
            </a:r>
            <a:endParaRPr lang="nb-NO" baseline="0" dirty="0" smtClean="0"/>
          </a:p>
          <a:p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X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Negativity</a:t>
            </a:r>
            <a:r>
              <a:rPr lang="nb-NO" baseline="0" dirty="0" smtClean="0"/>
              <a:t> Index = Sum(Posters’ </a:t>
            </a:r>
            <a:r>
              <a:rPr lang="nb-NO" baseline="0" dirty="0" err="1" smtClean="0"/>
              <a:t>Neg</a:t>
            </a:r>
            <a:r>
              <a:rPr lang="nb-NO" baseline="0" dirty="0" smtClean="0"/>
              <a:t> F)/#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individual</a:t>
            </a:r>
            <a:r>
              <a:rPr lang="nb-NO" baseline="0" dirty="0" smtClean="0"/>
              <a:t> posters per </a:t>
            </a:r>
            <a:r>
              <a:rPr lang="nb-NO" baseline="0" dirty="0" err="1" smtClean="0"/>
              <a:t>lexeme</a:t>
            </a:r>
            <a:endParaRPr lang="nb-NO" baseline="0" dirty="0" smtClean="0"/>
          </a:p>
          <a:p>
            <a:r>
              <a:rPr lang="nb-NO" dirty="0" smtClean="0"/>
              <a:t> </a:t>
            </a:r>
          </a:p>
          <a:p>
            <a:r>
              <a:rPr lang="nb-NO" dirty="0" err="1" smtClean="0"/>
              <a:t>Example</a:t>
            </a:r>
            <a:r>
              <a:rPr lang="nb-NO" dirty="0" smtClean="0"/>
              <a:t>:</a:t>
            </a:r>
          </a:p>
          <a:p>
            <a:r>
              <a:rPr lang="nb-NO" dirty="0" err="1" smtClean="0"/>
              <a:t>Lexeme</a:t>
            </a:r>
            <a:r>
              <a:rPr lang="nb-NO" baseline="0" dirty="0" smtClean="0"/>
              <a:t>            </a:t>
            </a:r>
            <a:r>
              <a:rPr lang="nb-NO" baseline="0" dirty="0" err="1" smtClean="0"/>
              <a:t>Neg</a:t>
            </a:r>
            <a:r>
              <a:rPr lang="nb-NO" baseline="0" dirty="0" smtClean="0"/>
              <a:t>                </a:t>
            </a:r>
            <a:r>
              <a:rPr lang="nb-NO" baseline="0" dirty="0" err="1" smtClean="0"/>
              <a:t>Neut</a:t>
            </a:r>
            <a:r>
              <a:rPr lang="nb-NO" baseline="0" dirty="0" smtClean="0"/>
              <a:t>    Pos   </a:t>
            </a:r>
            <a:r>
              <a:rPr lang="nb-NO" baseline="0" dirty="0" err="1" smtClean="0"/>
              <a:t>Negf</a:t>
            </a:r>
            <a:r>
              <a:rPr lang="nb-NO" baseline="0" dirty="0" smtClean="0"/>
              <a:t>     </a:t>
            </a:r>
            <a:r>
              <a:rPr lang="nb-NO" baseline="0" dirty="0" err="1" smtClean="0"/>
              <a:t>PosF</a:t>
            </a:r>
            <a:r>
              <a:rPr lang="nb-NO" baseline="0" dirty="0" smtClean="0"/>
              <a:t>      Poster</a:t>
            </a:r>
          </a:p>
          <a:p>
            <a:r>
              <a:rPr lang="nb-NO" baseline="0" dirty="0" smtClean="0"/>
              <a:t>DOG                  5                     0           0      1            0               1</a:t>
            </a:r>
          </a:p>
          <a:p>
            <a:r>
              <a:rPr lang="nb-NO" baseline="0" dirty="0" smtClean="0"/>
              <a:t>DOG                   1                     0          0      1             0              2 </a:t>
            </a:r>
          </a:p>
          <a:p>
            <a:r>
              <a:rPr lang="nb-NO" baseline="0" dirty="0" smtClean="0"/>
              <a:t>DOG                    4                   0            1     0.8          0.2            3</a:t>
            </a:r>
          </a:p>
          <a:p>
            <a:endParaRPr lang="nb-NO" baseline="0" dirty="0" smtClean="0"/>
          </a:p>
          <a:p>
            <a:r>
              <a:rPr lang="nb-NO" baseline="0" dirty="0" smtClean="0"/>
              <a:t>                                               </a:t>
            </a:r>
            <a:r>
              <a:rPr lang="nb-NO" baseline="0" dirty="0" err="1" smtClean="0"/>
              <a:t>NegIndex</a:t>
            </a:r>
            <a:r>
              <a:rPr lang="nb-NO" baseline="0" dirty="0" smtClean="0"/>
              <a:t>= 2.8 /3 = 0.93</a:t>
            </a:r>
          </a:p>
          <a:p>
            <a:r>
              <a:rPr lang="nb-NO" baseline="0" dirty="0" smtClean="0"/>
              <a:t>                                               </a:t>
            </a:r>
            <a:r>
              <a:rPr lang="nb-NO" baseline="0" dirty="0" err="1" smtClean="0"/>
              <a:t>PosIndex</a:t>
            </a:r>
            <a:r>
              <a:rPr lang="nb-NO" baseline="0" dirty="0" smtClean="0"/>
              <a:t> = 0.2/3 = 0.07</a:t>
            </a:r>
          </a:p>
          <a:p>
            <a:r>
              <a:rPr lang="nb-NO" baseline="0" dirty="0" smtClean="0"/>
              <a:t>Using </a:t>
            </a:r>
            <a:r>
              <a:rPr lang="nb-NO" baseline="0" dirty="0" err="1" smtClean="0"/>
              <a:t>frequencies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instead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sums </a:t>
            </a:r>
            <a:r>
              <a:rPr lang="nb-NO" baseline="0" dirty="0" err="1" smtClean="0"/>
              <a:t>helps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account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individual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variation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WAIT AND EXPLAIN THAT WHAT IS IMPORTANT IN THE NEXT SLIDE IS THE LINE, SHOWING THE TREND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161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Starts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LPA0..attitude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lexemes</a:t>
            </a:r>
            <a:r>
              <a:rPr lang="nb-NO" baseline="0" dirty="0" smtClean="0"/>
              <a:t> per poster,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&gt;0. </a:t>
            </a:r>
            <a:r>
              <a:rPr lang="nb-NO" baseline="0" dirty="0" err="1" smtClean="0"/>
              <a:t>Renamed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AttSS</a:t>
            </a:r>
            <a:endParaRPr lang="nb-NO" baseline="0" dirty="0" smtClean="0"/>
          </a:p>
          <a:p>
            <a:r>
              <a:rPr lang="nb-NO" baseline="0" dirty="0" err="1" smtClean="0"/>
              <a:t>Negativity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index</a:t>
            </a:r>
            <a:endParaRPr lang="nb-NO" baseline="0" dirty="0" smtClean="0"/>
          </a:p>
          <a:p>
            <a:pPr marL="228600" indent="-228600">
              <a:buAutoNum type="arabicParenR"/>
            </a:pPr>
            <a:r>
              <a:rPr lang="nb-NO" baseline="0" dirty="0" err="1" smtClean="0"/>
              <a:t>AttSS$SSNeg</a:t>
            </a:r>
            <a:r>
              <a:rPr lang="nb-NO" baseline="0" dirty="0" smtClean="0"/>
              <a:t> = #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occurrences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poster &amp;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Attitude</a:t>
            </a:r>
            <a:r>
              <a:rPr lang="nb-NO" baseline="0" dirty="0" smtClean="0"/>
              <a:t> = Negative.</a:t>
            </a:r>
          </a:p>
          <a:p>
            <a:pPr marL="228600" indent="-228600">
              <a:buAutoNum type="arabicParenR"/>
            </a:pPr>
            <a:r>
              <a:rPr lang="nb-NO" baseline="0" dirty="0" err="1" smtClean="0"/>
              <a:t>AttSS$Sum</a:t>
            </a:r>
            <a:r>
              <a:rPr lang="nb-NO" baseline="0" dirty="0" smtClean="0"/>
              <a:t> = sum per poster and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SSNEg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Sspos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SSNeut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lexeme</a:t>
            </a:r>
            <a:endParaRPr lang="nb-NO" baseline="0" dirty="0" smtClean="0"/>
          </a:p>
          <a:p>
            <a:pPr marL="228600" indent="-228600">
              <a:buAutoNum type="arabicParenR"/>
            </a:pPr>
            <a:r>
              <a:rPr lang="nb-NO" baseline="0" dirty="0" err="1" smtClean="0"/>
              <a:t>NegF</a:t>
            </a:r>
            <a:r>
              <a:rPr lang="nb-NO" baseline="0" dirty="0" smtClean="0"/>
              <a:t> = #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negative </a:t>
            </a:r>
            <a:r>
              <a:rPr lang="nb-NO" baseline="0" dirty="0" err="1" smtClean="0"/>
              <a:t>attitude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occurences</a:t>
            </a:r>
            <a:r>
              <a:rPr lang="nb-NO" baseline="0" dirty="0" smtClean="0"/>
              <a:t> / sum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negative </a:t>
            </a:r>
            <a:r>
              <a:rPr lang="nb-NO" baseline="0" dirty="0" err="1" smtClean="0"/>
              <a:t>occurrences</a:t>
            </a:r>
            <a:r>
              <a:rPr lang="nb-NO" baseline="0" dirty="0" smtClean="0"/>
              <a:t> per poster and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</a:t>
            </a:r>
          </a:p>
          <a:p>
            <a:pPr marL="0" indent="0">
              <a:buNone/>
            </a:pPr>
            <a:endParaRPr lang="nb-NO" baseline="0" dirty="0" smtClean="0"/>
          </a:p>
          <a:p>
            <a:pPr marL="0" indent="0">
              <a:buNone/>
            </a:pPr>
            <a:r>
              <a:rPr lang="nb-NO" baseline="0" dirty="0" err="1" smtClean="0"/>
              <a:t>Example</a:t>
            </a:r>
            <a:endParaRPr lang="nb-NO" baseline="0" dirty="0" smtClean="0"/>
          </a:p>
          <a:p>
            <a:pPr marL="0" indent="0">
              <a:buNone/>
            </a:pPr>
            <a:r>
              <a:rPr lang="nb-NO" baseline="0" dirty="0" smtClean="0"/>
              <a:t>Poster    </a:t>
            </a:r>
            <a:r>
              <a:rPr lang="nb-NO" baseline="0" dirty="0" err="1" smtClean="0"/>
              <a:t>Lexeme</a:t>
            </a:r>
            <a:r>
              <a:rPr lang="nb-NO" baseline="0" dirty="0" smtClean="0"/>
              <a:t>      </a:t>
            </a:r>
            <a:r>
              <a:rPr lang="nb-NO" baseline="0" dirty="0" err="1" smtClean="0"/>
              <a:t>SSNeg</a:t>
            </a:r>
            <a:r>
              <a:rPr lang="nb-NO" baseline="0" dirty="0" smtClean="0"/>
              <a:t>  </a:t>
            </a:r>
            <a:r>
              <a:rPr lang="nb-NO" baseline="0" dirty="0" err="1" smtClean="0"/>
              <a:t>SSPos</a:t>
            </a:r>
            <a:r>
              <a:rPr lang="nb-NO" baseline="0" dirty="0" smtClean="0"/>
              <a:t>    </a:t>
            </a:r>
            <a:r>
              <a:rPr lang="nb-NO" baseline="0" dirty="0" err="1" smtClean="0"/>
              <a:t>SSNeut</a:t>
            </a:r>
            <a:r>
              <a:rPr lang="nb-NO" baseline="0" dirty="0" smtClean="0"/>
              <a:t>   Sum    </a:t>
            </a:r>
            <a:r>
              <a:rPr lang="nb-NO" baseline="0" dirty="0" err="1" smtClean="0"/>
              <a:t>NegF</a:t>
            </a:r>
            <a:endParaRPr lang="nb-NO" baseline="0" dirty="0" smtClean="0"/>
          </a:p>
          <a:p>
            <a:pPr marL="228600" indent="-228600">
              <a:buAutoNum type="arabicPlain"/>
            </a:pPr>
            <a:r>
              <a:rPr lang="nb-NO" baseline="0" dirty="0" smtClean="0"/>
              <a:t>       ANIMAL     2                0          0         2       2/2 =1</a:t>
            </a:r>
          </a:p>
          <a:p>
            <a:pPr marL="0" indent="0">
              <a:buNone/>
            </a:pPr>
            <a:r>
              <a:rPr lang="nb-NO" baseline="0" dirty="0" smtClean="0"/>
              <a:t>1             DOG              1           0            1       2        ½=0.5</a:t>
            </a:r>
          </a:p>
          <a:p>
            <a:pPr marL="0" indent="0">
              <a:buNone/>
            </a:pPr>
            <a:endParaRPr lang="nb-NO" baseline="0" dirty="0" smtClean="0"/>
          </a:p>
          <a:p>
            <a:pPr marL="228600" indent="-228600">
              <a:buAutoNum type="arabicParenR"/>
            </a:pPr>
            <a:r>
              <a:rPr lang="nb-NO" baseline="0" dirty="0" smtClean="0"/>
              <a:t>[]</a:t>
            </a:r>
            <a:r>
              <a:rPr lang="nb-NO" baseline="0" dirty="0" err="1" smtClean="0"/>
              <a:t>LexemePoster$AttSSNeg</a:t>
            </a:r>
            <a:r>
              <a:rPr lang="nb-NO" baseline="0" dirty="0" smtClean="0"/>
              <a:t> = </a:t>
            </a:r>
            <a:r>
              <a:rPr lang="nb-NO" baseline="0" dirty="0" err="1" smtClean="0"/>
              <a:t>Adds</a:t>
            </a:r>
            <a:r>
              <a:rPr lang="nb-NO" baseline="0" dirty="0" smtClean="0"/>
              <a:t> up all </a:t>
            </a:r>
            <a:r>
              <a:rPr lang="nb-NO" baseline="0" dirty="0" err="1" smtClean="0"/>
              <a:t>occurences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poster has </a:t>
            </a:r>
            <a:r>
              <a:rPr lang="nb-NO" baseline="0" dirty="0" err="1" smtClean="0"/>
              <a:t>written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negatively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themselves</a:t>
            </a:r>
            <a:r>
              <a:rPr lang="nb-NO" baseline="0" dirty="0" smtClean="0"/>
              <a:t> (to </a:t>
            </a:r>
            <a:r>
              <a:rPr lang="nb-NO" baseline="0" dirty="0" err="1" smtClean="0"/>
              <a:t>weed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don’t</a:t>
            </a:r>
            <a:r>
              <a:rPr lang="nb-NO" baseline="0" dirty="0" smtClean="0"/>
              <a:t>): 393 </a:t>
            </a:r>
            <a:r>
              <a:rPr lang="nb-NO" baseline="0" dirty="0" err="1" smtClean="0"/>
              <a:t>left</a:t>
            </a:r>
            <a:r>
              <a:rPr lang="nb-NO" baseline="0" dirty="0" smtClean="0"/>
              <a:t>]</a:t>
            </a:r>
          </a:p>
          <a:p>
            <a:pPr marL="228600" indent="-228600">
              <a:buAutoNum type="arabicParenR"/>
            </a:pPr>
            <a:r>
              <a:rPr lang="nb-NO" baseline="0" dirty="0" smtClean="0"/>
              <a:t>Index per poster: </a:t>
            </a:r>
          </a:p>
          <a:p>
            <a:pPr marL="0" indent="0">
              <a:buNone/>
            </a:pPr>
            <a:r>
              <a:rPr lang="nb-NO" baseline="0" dirty="0" err="1" smtClean="0"/>
              <a:t>NegF</a:t>
            </a:r>
            <a:r>
              <a:rPr lang="nb-NO" baseline="0" dirty="0" smtClean="0"/>
              <a:t>(animal+ dog) / total 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posts per poster [</a:t>
            </a:r>
            <a:r>
              <a:rPr lang="nb-NO" baseline="0" dirty="0" err="1" smtClean="0"/>
              <a:t>including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poster </a:t>
            </a:r>
            <a:r>
              <a:rPr lang="nb-NO" baseline="0" dirty="0" err="1" smtClean="0"/>
              <a:t>talking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things</a:t>
            </a:r>
            <a:r>
              <a:rPr lang="nb-NO" baseline="0" dirty="0" smtClean="0"/>
              <a:t>]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00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My</a:t>
            </a:r>
            <a:r>
              <a:rPr lang="nb-NO" baseline="0" dirty="0" smtClean="0"/>
              <a:t> general </a:t>
            </a:r>
            <a:r>
              <a:rPr lang="nb-NO" baseline="0" dirty="0" err="1" smtClean="0"/>
              <a:t>research</a:t>
            </a:r>
            <a:r>
              <a:rPr lang="nb-NO" baseline="0" dirty="0" smtClean="0"/>
              <a:t> questions</a:t>
            </a:r>
            <a:endParaRPr lang="nb-NO" dirty="0" smtClean="0"/>
          </a:p>
          <a:p>
            <a:r>
              <a:rPr lang="nb-NO" dirty="0" smtClean="0"/>
              <a:t>First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exploration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material.</a:t>
            </a:r>
          </a:p>
          <a:p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trying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used to </a:t>
            </a:r>
            <a:r>
              <a:rPr lang="nb-NO" baseline="0" dirty="0" err="1" smtClean="0"/>
              <a:t>working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huges </a:t>
            </a:r>
            <a:r>
              <a:rPr lang="nb-NO" baseline="0" dirty="0" err="1" smtClean="0"/>
              <a:t>amounts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data,</a:t>
            </a:r>
          </a:p>
          <a:p>
            <a:r>
              <a:rPr lang="nb-NO" baseline="0" dirty="0" smtClean="0"/>
              <a:t>Big data = a term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refers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both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troves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digital data </a:t>
            </a:r>
            <a:r>
              <a:rPr lang="nb-NO" baseline="0" dirty="0" err="1" smtClean="0"/>
              <a:t>available</a:t>
            </a:r>
            <a:r>
              <a:rPr lang="nb-NO" baseline="0" dirty="0" smtClean="0"/>
              <a:t> online AND </a:t>
            </a:r>
            <a:r>
              <a:rPr lang="nb-NO" baseline="0" dirty="0" err="1" smtClean="0"/>
              <a:t>storage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analysis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processing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techniiques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deal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data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86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empirical data consists of the metaphorical language produced in a publically available online discussion forum for anonymous posters, accessible without password protection. The forum allows survivors of relationship abuse to start and/or respond to threads about their experience in an abusive relationship (usually with a love partner, but sometimes a family member, colleague, and/or platonic friend).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b-NO" dirty="0" err="1" smtClean="0"/>
              <a:t>Collected</a:t>
            </a:r>
            <a:r>
              <a:rPr lang="nb-NO" baseline="0" dirty="0" smtClean="0"/>
              <a:t> 47.5 million </a:t>
            </a:r>
            <a:r>
              <a:rPr lang="nb-NO" baseline="0" dirty="0" err="1" smtClean="0"/>
              <a:t>words</a:t>
            </a:r>
            <a:r>
              <a:rPr lang="nb-NO" baseline="0" dirty="0" smtClean="0"/>
              <a:t> in total from postings in different </a:t>
            </a:r>
            <a:r>
              <a:rPr lang="nb-NO" baseline="0" dirty="0" err="1" smtClean="0"/>
              <a:t>themes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made</a:t>
            </a:r>
            <a:r>
              <a:rPr lang="nb-NO" baseline="0" dirty="0" smtClean="0"/>
              <a:t> during a 6-year </a:t>
            </a:r>
            <a:r>
              <a:rPr lang="nb-NO" baseline="0" dirty="0" err="1" smtClean="0"/>
              <a:t>period</a:t>
            </a:r>
            <a:r>
              <a:rPr lang="nb-NO" baseline="0" dirty="0" smtClean="0"/>
              <a:t>.  Spent </a:t>
            </a:r>
            <a:r>
              <a:rPr lang="nb-NO" baseline="0" dirty="0" err="1" smtClean="0"/>
              <a:t>alot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time </a:t>
            </a:r>
            <a:r>
              <a:rPr lang="nb-NO" baseline="0" dirty="0" err="1" smtClean="0"/>
              <a:t>collecting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preapering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data ?+</a:t>
            </a:r>
            <a:r>
              <a:rPr lang="nb-NO" baseline="0" dirty="0" err="1" smtClean="0"/>
              <a:t>looking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="1" baseline="0" dirty="0" err="1" smtClean="0"/>
              <a:t>ethics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type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data. (BAAL </a:t>
            </a:r>
            <a:r>
              <a:rPr lang="nb-NO" baseline="0" dirty="0" err="1" smtClean="0"/>
              <a:t>paper</a:t>
            </a:r>
            <a:r>
              <a:rPr lang="nb-NO" baseline="0" dirty="0" smtClean="0"/>
              <a:t>)</a:t>
            </a:r>
          </a:p>
          <a:p>
            <a:endParaRPr lang="nb-NO" baseline="0" dirty="0" smtClean="0"/>
          </a:p>
          <a:p>
            <a:r>
              <a:rPr lang="nb-NO" baseline="0" dirty="0" smtClean="0"/>
              <a:t>This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looks</a:t>
            </a:r>
            <a:r>
              <a:rPr lang="nb-NO" baseline="0" dirty="0" smtClean="0"/>
              <a:t> at postings in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themes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1/5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data - and for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semantic</a:t>
            </a:r>
            <a:r>
              <a:rPr lang="nb-NO" baseline="0" dirty="0" smtClean="0"/>
              <a:t> tag; L2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Living creatures: animals, birds, etc.</a:t>
            </a:r>
            <a:endParaRPr lang="nb-NO" baseline="0" dirty="0" smtClean="0"/>
          </a:p>
          <a:p>
            <a:r>
              <a:rPr lang="nb-NO" dirty="0" smtClean="0"/>
              <a:t>&gt;9.6</a:t>
            </a:r>
            <a:r>
              <a:rPr lang="nb-NO" baseline="0" dirty="0" smtClean="0"/>
              <a:t> million </a:t>
            </a:r>
            <a:r>
              <a:rPr lang="nb-NO" baseline="0" dirty="0" err="1" smtClean="0"/>
              <a:t>words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err="1" smtClean="0"/>
              <a:t>Followed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example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set</a:t>
            </a:r>
            <a:r>
              <a:rPr lang="nb-NO" baseline="0" dirty="0" smtClean="0"/>
              <a:t> by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MELC 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in Lancaster.</a:t>
            </a:r>
          </a:p>
          <a:p>
            <a:r>
              <a:rPr lang="nb-NO" baseline="0" dirty="0" err="1" smtClean="0"/>
              <a:t>Wmatirx</a:t>
            </a:r>
            <a:r>
              <a:rPr lang="nb-NO" baseline="0" dirty="0" smtClean="0"/>
              <a:t>= </a:t>
            </a:r>
            <a:r>
              <a:rPr lang="nb-NO" baseline="0" dirty="0" err="1" smtClean="0"/>
              <a:t>Interested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semantic</a:t>
            </a:r>
            <a:r>
              <a:rPr lang="nb-NO" baseline="0" dirty="0" smtClean="0"/>
              <a:t> tags to </a:t>
            </a:r>
            <a:r>
              <a:rPr lang="nb-NO" baseline="0" dirty="0" err="1" smtClean="0"/>
              <a:t>help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identify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metaphor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Looking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words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tagged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semantic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domains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– at </a:t>
            </a:r>
            <a:r>
              <a:rPr lang="nb-NO" baseline="0" dirty="0" err="1" smtClean="0"/>
              <a:t>least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basick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senses</a:t>
            </a:r>
            <a:r>
              <a:rPr lang="nb-NO" baseline="0" dirty="0" smtClean="0"/>
              <a:t>- </a:t>
            </a:r>
            <a:r>
              <a:rPr lang="nb-NO" baseline="0" dirty="0" err="1" smtClean="0"/>
              <a:t>would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place</a:t>
            </a:r>
            <a:r>
              <a:rPr lang="nb-NO" baseline="0" dirty="0" smtClean="0"/>
              <a:t> given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context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 </a:t>
            </a:r>
            <a:r>
              <a:rPr lang="nb-NO" baseline="0" dirty="0" err="1" smtClean="0"/>
              <a:t>Wmatrix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gives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concordance</a:t>
            </a:r>
            <a:r>
              <a:rPr lang="nb-NO" baseline="0" dirty="0" smtClean="0"/>
              <a:t> lines,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data as a </a:t>
            </a:r>
            <a:r>
              <a:rPr lang="nb-NO" baseline="0" dirty="0" err="1" smtClean="0"/>
              <a:t>whole</a:t>
            </a:r>
            <a:r>
              <a:rPr lang="nb-NO" baseline="0" dirty="0" smtClean="0"/>
              <a:t>. I </a:t>
            </a:r>
            <a:r>
              <a:rPr lang="nb-NO" baseline="0" dirty="0" err="1" smtClean="0"/>
              <a:t>needed</a:t>
            </a:r>
            <a:r>
              <a:rPr lang="nb-NO" baseline="0" dirty="0" smtClean="0"/>
              <a:t> to be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trace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utteraces</a:t>
            </a:r>
            <a:r>
              <a:rPr lang="nb-NO" baseline="0" dirty="0" smtClean="0"/>
              <a:t> back to </a:t>
            </a:r>
            <a:r>
              <a:rPr lang="nb-NO" baseline="0" dirty="0" err="1" smtClean="0"/>
              <a:t>individual</a:t>
            </a:r>
            <a:r>
              <a:rPr lang="nb-NO" baseline="0" dirty="0" smtClean="0"/>
              <a:t> posters in order to be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say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something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dispersion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4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up a database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Filemake</a:t>
            </a:r>
            <a:r>
              <a:rPr lang="nb-NO" baseline="0" dirty="0" smtClean="0"/>
              <a:t> Pro. </a:t>
            </a:r>
            <a:r>
              <a:rPr lang="nb-NO" baseline="0" dirty="0" err="1" smtClean="0"/>
              <a:t>Coded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concorndance</a:t>
            </a:r>
            <a:r>
              <a:rPr lang="nb-NO" baseline="0" dirty="0" smtClean="0"/>
              <a:t> line for a 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factors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first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to filter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were</a:t>
            </a:r>
            <a:r>
              <a:rPr lang="nb-NO" baseline="0" dirty="0" smtClean="0"/>
              <a:t> not met in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Used MIPVU to </a:t>
            </a:r>
            <a:r>
              <a:rPr lang="nb-NO" baseline="0" dirty="0" err="1" smtClean="0"/>
              <a:t>decide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metaphoricity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Identified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indirect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metaphors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basic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term in </a:t>
            </a:r>
            <a:r>
              <a:rPr lang="nb-NO" baseline="0" dirty="0" err="1" smtClean="0"/>
              <a:t>question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differs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contextual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meaning</a:t>
            </a:r>
            <a:r>
              <a:rPr lang="nb-NO" baseline="0" dirty="0" smtClean="0"/>
              <a:t>...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and </a:t>
            </a:r>
            <a:r>
              <a:rPr lang="nb-NO" baseline="0" dirty="0" err="1" smtClean="0"/>
              <a:t>direct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metaphors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basic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contextual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nevertheless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sort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underlying </a:t>
            </a:r>
            <a:r>
              <a:rPr lang="nb-NO" baseline="0" dirty="0" err="1" smtClean="0"/>
              <a:t>metaphorical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comparison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such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find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analogies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similes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Finally</a:t>
            </a:r>
            <a:r>
              <a:rPr lang="nb-NO" baseline="0" dirty="0" smtClean="0"/>
              <a:t>, my </a:t>
            </a:r>
            <a:r>
              <a:rPr lang="nb-NO" baseline="0" dirty="0" err="1" smtClean="0"/>
              <a:t>preliminary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transferred</a:t>
            </a:r>
            <a:r>
              <a:rPr lang="nb-NO" baseline="0" dirty="0" smtClean="0"/>
              <a:t> to R Studio for </a:t>
            </a:r>
            <a:r>
              <a:rPr lang="nb-NO" baseline="0" dirty="0" err="1" smtClean="0"/>
              <a:t>statistical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analysis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44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0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This</a:t>
            </a:r>
            <a:r>
              <a:rPr lang="nb-NO" baseline="0" dirty="0" smtClean="0"/>
              <a:t> is a  lot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material .. </a:t>
            </a:r>
            <a:r>
              <a:rPr lang="nb-NO" baseline="0" dirty="0" err="1" smtClean="0"/>
              <a:t>started</a:t>
            </a:r>
            <a:r>
              <a:rPr lang="nb-NO" baseline="0" dirty="0" smtClean="0"/>
              <a:t> by </a:t>
            </a:r>
            <a:r>
              <a:rPr lang="nb-NO" baseline="0" dirty="0" err="1" smtClean="0"/>
              <a:t>looking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tag.</a:t>
            </a:r>
            <a:endParaRPr lang="nb-NO" dirty="0" smtClean="0"/>
          </a:p>
          <a:p>
            <a:r>
              <a:rPr lang="nb-NO" dirty="0" smtClean="0"/>
              <a:t>L2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Living creatures: animals, birds, etc.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Excluded hits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frequency of 3 or fewer  (time-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counsuming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lots of them, many not metaphorical.. sometimes couldn’t be traced to the poster + discarded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anywayss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excluded from the search were tokens tagged as L2 that were somehow linked to animals: ‘nest’, ‘eggshells’, ‘vet’, etc.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looked for Living creatures.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35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wanted me to take care of his cat, but after I found out about everything I decided I was totally done </a:t>
            </a:r>
            <a:endParaRPr lang="nb-NO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taking care for his things in any possible way. </a:t>
            </a:r>
            <a:endParaRPr lang="nb-NO" dirty="0" smtClean="0"/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Metonymy: Fuzzy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 between metonymy and metaphor + I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have a metonymy id procedure, but there were some things I categorized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metonymy. Cat lady: Animal owned stands for person, Bunny boiler.. Action stands for person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 err="1" smtClean="0"/>
              <a:t>Rejected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metaphor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analysis</a:t>
            </a:r>
            <a:r>
              <a:rPr lang="nb-NO" baseline="0" dirty="0" smtClean="0"/>
              <a:t>: </a:t>
            </a:r>
          </a:p>
          <a:p>
            <a:r>
              <a:rPr lang="nb-NO" baseline="0" dirty="0" smtClean="0"/>
              <a:t>Spelling </a:t>
            </a:r>
            <a:r>
              <a:rPr lang="nb-NO" baseline="0" dirty="0" err="1" smtClean="0"/>
              <a:t>mistakes</a:t>
            </a:r>
            <a:r>
              <a:rPr lang="nb-NO" baseline="0" dirty="0" smtClean="0"/>
              <a:t>/</a:t>
            </a:r>
            <a:r>
              <a:rPr lang="nb-NO" baseline="0" dirty="0" err="1" smtClean="0"/>
              <a:t>typos</a:t>
            </a:r>
            <a:r>
              <a:rPr lang="nb-NO" baseline="0" dirty="0" smtClean="0"/>
              <a:t>: ‘</a:t>
            </a:r>
            <a:r>
              <a:rPr lang="nb-NO" baseline="0" dirty="0" err="1" smtClean="0"/>
              <a:t>beast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interests</a:t>
            </a:r>
            <a:r>
              <a:rPr lang="nb-NO" baseline="0" dirty="0" smtClean="0"/>
              <a:t>’, ‘</a:t>
            </a:r>
            <a:r>
              <a:rPr lang="nb-NO" baseline="0" dirty="0" err="1" smtClean="0"/>
              <a:t>night</a:t>
            </a:r>
            <a:r>
              <a:rPr lang="nb-NO" baseline="0" dirty="0" smtClean="0"/>
              <a:t> mare’, ‘hen’  (=‘</a:t>
            </a:r>
            <a:r>
              <a:rPr lang="nb-NO" baseline="0" dirty="0" err="1" smtClean="0"/>
              <a:t>then</a:t>
            </a:r>
            <a:r>
              <a:rPr lang="nb-NO" baseline="0" dirty="0" smtClean="0"/>
              <a:t>’), ‘</a:t>
            </a:r>
            <a:r>
              <a:rPr lang="nb-NO" baseline="0" dirty="0" err="1" smtClean="0"/>
              <a:t>moth</a:t>
            </a:r>
            <a:r>
              <a:rPr lang="nb-NO" baseline="0" dirty="0" smtClean="0"/>
              <a:t>’ (e.g. ‘a </a:t>
            </a:r>
            <a:r>
              <a:rPr lang="nb-NO" baseline="0" dirty="0" err="1" smtClean="0"/>
              <a:t>six-moth-old</a:t>
            </a:r>
            <a:r>
              <a:rPr lang="nb-NO" baseline="0" dirty="0" smtClean="0"/>
              <a:t> baby’) (‘</a:t>
            </a:r>
            <a:r>
              <a:rPr lang="nb-NO" baseline="0" dirty="0" err="1" smtClean="0"/>
              <a:t>prey</a:t>
            </a:r>
            <a:r>
              <a:rPr lang="nb-NO" baseline="0" dirty="0" smtClean="0"/>
              <a:t>’ for ‘</a:t>
            </a:r>
            <a:r>
              <a:rPr lang="nb-NO" baseline="0" dirty="0" err="1" smtClean="0"/>
              <a:t>pray</a:t>
            </a:r>
            <a:r>
              <a:rPr lang="nb-NO" baseline="0" dirty="0" smtClean="0"/>
              <a:t>’)</a:t>
            </a:r>
          </a:p>
          <a:p>
            <a:r>
              <a:rPr lang="nb-NO" baseline="0" dirty="0" err="1" smtClean="0"/>
              <a:t>Names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movies</a:t>
            </a:r>
            <a:r>
              <a:rPr lang="nb-NO" baseline="0" dirty="0" smtClean="0"/>
              <a:t> &amp; </a:t>
            </a:r>
            <a:r>
              <a:rPr lang="nb-NO" baseline="0" dirty="0" err="1" smtClean="0"/>
              <a:t>books</a:t>
            </a:r>
            <a:r>
              <a:rPr lang="nb-NO" baseline="0" dirty="0" smtClean="0"/>
              <a:t>: The Wolf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Wall Street, Lord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Flies</a:t>
            </a:r>
            <a:r>
              <a:rPr lang="nb-NO" baseline="0" dirty="0" smtClean="0"/>
              <a:t>, Snakes in </a:t>
            </a:r>
            <a:r>
              <a:rPr lang="nb-NO" baseline="0" dirty="0" err="1" smtClean="0"/>
              <a:t>Suits</a:t>
            </a:r>
            <a:endParaRPr lang="nb-NO" baseline="0" dirty="0" smtClean="0"/>
          </a:p>
          <a:p>
            <a:r>
              <a:rPr lang="nb-NO" baseline="0" dirty="0" err="1" smtClean="0"/>
              <a:t>Perjorative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Holy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Cow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Flip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bird</a:t>
            </a:r>
            <a:endParaRPr lang="nb-NO" baseline="0" dirty="0" smtClean="0"/>
          </a:p>
          <a:p>
            <a:r>
              <a:rPr lang="nb-NO" baseline="0" dirty="0" err="1" smtClean="0"/>
              <a:t>Names</a:t>
            </a:r>
            <a:r>
              <a:rPr lang="nb-NO" baseline="0" dirty="0" smtClean="0"/>
              <a:t>: Robert Hare, Dixie Chicks, Pseudonyms</a:t>
            </a:r>
          </a:p>
          <a:p>
            <a:r>
              <a:rPr lang="nb-NO" baseline="0" dirty="0" err="1" smtClean="0"/>
              <a:t>Codified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compounds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pet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peeve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pet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pet</a:t>
            </a:r>
            <a:r>
              <a:rPr lang="nb-NO" baseline="0" dirty="0" smtClean="0"/>
              <a:t> rock)</a:t>
            </a:r>
          </a:p>
          <a:p>
            <a:r>
              <a:rPr lang="nb-NO" baseline="0" dirty="0" err="1" smtClean="0"/>
              <a:t>Acronyms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2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9.6 million </a:t>
            </a:r>
            <a:r>
              <a:rPr lang="nb-NO" dirty="0" err="1" smtClean="0"/>
              <a:t>words</a:t>
            </a:r>
            <a:r>
              <a:rPr lang="nb-NO" dirty="0" smtClean="0"/>
              <a:t> </a:t>
            </a:r>
            <a:r>
              <a:rPr lang="nb-NO" dirty="0" err="1" smtClean="0"/>
              <a:t>explored</a:t>
            </a:r>
            <a:r>
              <a:rPr lang="nb-NO" dirty="0" smtClean="0"/>
              <a:t>. = 4042 </a:t>
            </a:r>
            <a:r>
              <a:rPr lang="nb-NO" dirty="0" err="1" smtClean="0"/>
              <a:t>threads</a:t>
            </a:r>
            <a:r>
              <a:rPr lang="nb-NO" dirty="0" smtClean="0"/>
              <a:t>, 4124 </a:t>
            </a:r>
            <a:r>
              <a:rPr lang="nb-NO" dirty="0" err="1" smtClean="0"/>
              <a:t>individual</a:t>
            </a:r>
            <a:r>
              <a:rPr lang="nb-NO" dirty="0" smtClean="0"/>
              <a:t> posters</a:t>
            </a:r>
          </a:p>
          <a:p>
            <a:endParaRPr lang="nb-NO" dirty="0" smtClean="0"/>
          </a:p>
          <a:p>
            <a:r>
              <a:rPr lang="nb-NO" dirty="0" smtClean="0"/>
              <a:t>IQR = </a:t>
            </a:r>
            <a:r>
              <a:rPr lang="nb-NO" dirty="0" err="1" smtClean="0"/>
              <a:t>interquartile</a:t>
            </a:r>
            <a:r>
              <a:rPr lang="nb-NO" baseline="0" dirty="0" smtClean="0"/>
              <a:t> range, a </a:t>
            </a:r>
            <a:r>
              <a:rPr lang="nb-NO" baseline="0" dirty="0" err="1" smtClean="0"/>
              <a:t>measure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statistical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dispersion</a:t>
            </a:r>
            <a:r>
              <a:rPr lang="nb-NO" baseline="0" dirty="0" smtClean="0"/>
              <a:t>, Q3 – Q1 (In a </a:t>
            </a:r>
            <a:r>
              <a:rPr lang="nb-NO" baseline="0" dirty="0" err="1" smtClean="0"/>
              <a:t>boxplot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looks</a:t>
            </a:r>
            <a:r>
              <a:rPr lang="nb-NO" baseline="0" dirty="0" smtClean="0"/>
              <a:t> at just </a:t>
            </a:r>
            <a:r>
              <a:rPr lang="nb-NO" baseline="0" dirty="0" err="1" smtClean="0"/>
              <a:t>distnce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central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box</a:t>
            </a:r>
            <a:r>
              <a:rPr lang="nb-NO" baseline="0" dirty="0" smtClean="0"/>
              <a:t>.%, </a:t>
            </a:r>
            <a:r>
              <a:rPr lang="nb-NO" baseline="0" dirty="0" err="1" smtClean="0"/>
              <a:t>ignores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outliers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better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skewed</a:t>
            </a:r>
            <a:r>
              <a:rPr lang="nb-NO" baseline="0" dirty="0" smtClean="0"/>
              <a:t> data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2EF-5B2D-4A79-BD68-9DDD6A495BF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7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3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00" y="3214801"/>
            <a:ext cx="10368000" cy="12060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200" y="4572000"/>
            <a:ext cx="8539200" cy="583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214822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00" y="3660228"/>
            <a:ext cx="10972800" cy="221552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3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00" y="3214800"/>
            <a:ext cx="10368000" cy="12060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200" y="4572000"/>
            <a:ext cx="8539200" cy="583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45670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25420" y="1350000"/>
            <a:ext cx="5429288" cy="4572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80000" y="1350000"/>
            <a:ext cx="5429288" cy="4572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217182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00" y="3683826"/>
            <a:ext cx="10972800" cy="22096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00" y="3214800"/>
            <a:ext cx="10368000" cy="12060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200" y="4572000"/>
            <a:ext cx="8539200" cy="583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5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45670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013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25420" y="1350000"/>
            <a:ext cx="5429288" cy="4572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80000" y="1350000"/>
            <a:ext cx="5429288" cy="4572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51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61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45788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217182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00" y="3683826"/>
            <a:ext cx="10972800" cy="22096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12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00" y="2611800"/>
            <a:ext cx="10368000" cy="12060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000" y="4194441"/>
            <a:ext cx="8539200" cy="583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8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456705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14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19200" y="1350000"/>
            <a:ext cx="5429288" cy="456705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80000" y="1350000"/>
            <a:ext cx="5429288" cy="456705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158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513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214822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00" y="3660228"/>
            <a:ext cx="10972800" cy="221552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143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20736" y="1350000"/>
            <a:ext cx="5429288" cy="45788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481520" y="1350000"/>
            <a:ext cx="5429288" cy="45788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2174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00" y="3686850"/>
            <a:ext cx="10972800" cy="2224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3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600" y="3214800"/>
            <a:ext cx="10368000" cy="12060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200" y="4572000"/>
            <a:ext cx="8539200" cy="583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350000"/>
            <a:ext cx="10972800" cy="456705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19200" y="1350000"/>
            <a:ext cx="5429288" cy="456705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80000" y="1350000"/>
            <a:ext cx="5429288" cy="456705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9728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350000"/>
            <a:ext cx="10972800" cy="460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0" y="6273760"/>
            <a:ext cx="942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susan.nacey@hihm.no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3" r:id="rId4"/>
    <p:sldLayoutId id="2147483666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2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9728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350000"/>
            <a:ext cx="10972800" cy="456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0" y="6297358"/>
            <a:ext cx="942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susan.nacey@hihm.no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9" r:id="rId3"/>
    <p:sldLayoutId id="2147483662" r:id="rId4"/>
    <p:sldLayoutId id="2147483667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2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2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9728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350000"/>
            <a:ext cx="10972800" cy="456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0" y="6273760"/>
            <a:ext cx="9426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susan.nacey@hihm.no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  <p:sldLayoutId id="2147483661" r:id="rId4"/>
    <p:sldLayoutId id="2147483668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2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2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9728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350000"/>
            <a:ext cx="10972800" cy="456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0" y="6273760"/>
            <a:ext cx="9426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susan.nacey@hihm.no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7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2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2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109728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350000"/>
            <a:ext cx="10972800" cy="456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0" y="6297358"/>
            <a:ext cx="942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susan.nacey@hihm.no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413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2"/>
          </a:solidFill>
          <a:latin typeface="Tahom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2"/>
          </a:solidFill>
          <a:latin typeface="Tahom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‒"/>
        <a:defRPr sz="1400" kern="1200">
          <a:solidFill>
            <a:schemeClr val="tx2"/>
          </a:solidFill>
          <a:latin typeface="Tahom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3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" Target="slide21.xml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" Target="slide23.xml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597154" y="3673440"/>
            <a:ext cx="10368000" cy="1206000"/>
          </a:xfrm>
        </p:spPr>
        <p:txBody>
          <a:bodyPr>
            <a:normAutofit fontScale="90000"/>
          </a:bodyPr>
          <a:lstStyle/>
          <a:p>
            <a:r>
              <a:rPr lang="en-US" dirty="0"/>
              <a:t>Metaphor in an online discussion forum for survivors of relationship </a:t>
            </a:r>
            <a:r>
              <a:rPr lang="en-US" dirty="0" smtClean="0"/>
              <a:t>abuse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You think your ex is a nurse shark, huh?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788000" y="5815634"/>
            <a:ext cx="8539200" cy="901129"/>
          </a:xfrm>
        </p:spPr>
        <p:txBody>
          <a:bodyPr/>
          <a:lstStyle/>
          <a:p>
            <a:r>
              <a:rPr lang="nb-NO" dirty="0" smtClean="0"/>
              <a:t>Susan Nacey</a:t>
            </a:r>
          </a:p>
          <a:p>
            <a:r>
              <a:rPr lang="nb-NO" dirty="0" smtClean="0"/>
              <a:t>RaAM11, </a:t>
            </a:r>
            <a:r>
              <a:rPr lang="nb-NO" dirty="0" err="1" smtClean="0"/>
              <a:t>July</a:t>
            </a:r>
            <a:r>
              <a:rPr lang="nb-NO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518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animals</a:t>
            </a:r>
            <a:r>
              <a:rPr lang="nb-NO" dirty="0" smtClean="0"/>
              <a:t>/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creatures</a:t>
            </a:r>
            <a:r>
              <a:rPr lang="nb-NO" dirty="0" smtClean="0"/>
              <a:t> do </a:t>
            </a:r>
            <a:r>
              <a:rPr lang="nb-NO" dirty="0" err="1" smtClean="0"/>
              <a:t>survivors</a:t>
            </a:r>
            <a:r>
              <a:rPr lang="nb-NO" dirty="0" smtClean="0"/>
              <a:t> </a:t>
            </a:r>
            <a:r>
              <a:rPr lang="nb-NO" dirty="0" err="1" smtClean="0"/>
              <a:t>drawn</a:t>
            </a:r>
            <a:r>
              <a:rPr lang="nb-NO" dirty="0" smtClean="0"/>
              <a:t> </a:t>
            </a:r>
            <a:r>
              <a:rPr lang="nb-NO" dirty="0" err="1" smtClean="0"/>
              <a:t>upon</a:t>
            </a:r>
            <a:r>
              <a:rPr lang="nb-NO" dirty="0" smtClean="0"/>
              <a:t> to </a:t>
            </a:r>
            <a:r>
              <a:rPr lang="nb-NO" dirty="0" err="1" smtClean="0"/>
              <a:t>communicate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099166" y="6539914"/>
            <a:ext cx="4238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Wordcloud</a:t>
            </a:r>
            <a:r>
              <a:rPr lang="nb-NO" dirty="0" smtClean="0"/>
              <a:t> </a:t>
            </a:r>
            <a:r>
              <a:rPr lang="nb-NO" dirty="0" err="1" smtClean="0"/>
              <a:t>created</a:t>
            </a:r>
            <a:r>
              <a:rPr lang="nb-NO" dirty="0" smtClean="0"/>
              <a:t> at </a:t>
            </a:r>
            <a:r>
              <a:rPr lang="nb-NO" dirty="0"/>
              <a:t>http://tagcrowd.com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1196" cy="70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-54000"/>
            <a:ext cx="10972800" cy="828000"/>
          </a:xfrm>
        </p:spPr>
        <p:txBody>
          <a:bodyPr/>
          <a:lstStyle/>
          <a:p>
            <a:r>
              <a:rPr lang="nb-NO" dirty="0" err="1" smtClean="0"/>
              <a:t>Complimentary</a:t>
            </a:r>
            <a:r>
              <a:rPr lang="nb-NO" dirty="0" smtClean="0"/>
              <a:t> </a:t>
            </a:r>
            <a:r>
              <a:rPr lang="nb-NO" dirty="0" err="1" smtClean="0"/>
              <a:t>survivor</a:t>
            </a:r>
            <a:r>
              <a:rPr lang="nb-NO" dirty="0" smtClean="0"/>
              <a:t>-abuser ‘</a:t>
            </a:r>
            <a:r>
              <a:rPr lang="nb-NO" dirty="0" err="1" smtClean="0"/>
              <a:t>roles</a:t>
            </a:r>
            <a:r>
              <a:rPr lang="nb-NO" dirty="0" smtClean="0"/>
              <a:t>’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5377" y="492369"/>
            <a:ext cx="12367377" cy="63547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058875" y="647781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50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-14345"/>
            <a:ext cx="10972800" cy="609695"/>
          </a:xfrm>
        </p:spPr>
        <p:txBody>
          <a:bodyPr/>
          <a:lstStyle/>
          <a:p>
            <a:r>
              <a:rPr lang="nb-NO" dirty="0" smtClean="0"/>
              <a:t>Are </a:t>
            </a:r>
            <a:r>
              <a:rPr lang="nb-NO" dirty="0" err="1" smtClean="0"/>
              <a:t>animals</a:t>
            </a:r>
            <a:r>
              <a:rPr lang="nb-NO" dirty="0" smtClean="0"/>
              <a:t> </a:t>
            </a:r>
            <a:r>
              <a:rPr lang="nb-NO" dirty="0" err="1" smtClean="0"/>
              <a:t>always</a:t>
            </a:r>
            <a:r>
              <a:rPr lang="nb-NO" dirty="0" smtClean="0"/>
              <a:t> negative?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251173" y="9840"/>
            <a:ext cx="11858765" cy="54012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am not saying this out of </a:t>
            </a:r>
            <a:r>
              <a:rPr lang="en-US" dirty="0" smtClean="0"/>
              <a:t>spite, </a:t>
            </a:r>
            <a:r>
              <a:rPr lang="en-US" dirty="0"/>
              <a:t>but they are </a:t>
            </a:r>
            <a:r>
              <a:rPr lang="en-US" b="1" dirty="0">
                <a:solidFill>
                  <a:srgbClr val="FF0000"/>
                </a:solidFill>
              </a:rPr>
              <a:t>predators</a:t>
            </a:r>
            <a:r>
              <a:rPr lang="en-US" dirty="0"/>
              <a:t> </a:t>
            </a:r>
            <a:r>
              <a:rPr lang="en-US" dirty="0" smtClean="0"/>
              <a:t>... </a:t>
            </a:r>
            <a:r>
              <a:rPr lang="en-US" b="1" dirty="0" smtClean="0">
                <a:solidFill>
                  <a:srgbClr val="FF0000"/>
                </a:solidFill>
              </a:rPr>
              <a:t>animals</a:t>
            </a:r>
            <a:r>
              <a:rPr lang="en-US" dirty="0" smtClean="0"/>
              <a:t> in the truest sense of the word.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nb-NO" dirty="0" smtClean="0"/>
              <a:t>...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/>
              <a:t>time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left</a:t>
            </a:r>
            <a:r>
              <a:rPr lang="nb-NO" dirty="0"/>
              <a:t> , I felt like </a:t>
            </a:r>
            <a:r>
              <a:rPr lang="nb-NO" dirty="0" smtClean="0"/>
              <a:t>a </a:t>
            </a:r>
            <a:r>
              <a:rPr lang="nb-NO" b="1" dirty="0" err="1" smtClean="0">
                <a:solidFill>
                  <a:srgbClr val="FF0000"/>
                </a:solidFill>
              </a:rPr>
              <a:t>bird</a:t>
            </a:r>
            <a:r>
              <a:rPr lang="nb-NO" dirty="0" smtClean="0"/>
              <a:t> </a:t>
            </a:r>
            <a:r>
              <a:rPr lang="nb-NO" dirty="0" err="1"/>
              <a:t>released</a:t>
            </a:r>
            <a:r>
              <a:rPr lang="nb-NO" dirty="0"/>
              <a:t> from a </a:t>
            </a:r>
            <a:r>
              <a:rPr lang="nb-NO" dirty="0" err="1"/>
              <a:t>cage</a:t>
            </a:r>
            <a:r>
              <a:rPr lang="nb-NO" dirty="0"/>
              <a:t> ... I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fearful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 smtClean="0"/>
              <a:t>recaptured</a:t>
            </a:r>
            <a:r>
              <a:rPr lang="nb-NO" dirty="0" smtClean="0"/>
              <a:t>...</a:t>
            </a:r>
          </a:p>
          <a:p>
            <a:endParaRPr lang="nb-NO" dirty="0"/>
          </a:p>
          <a:p>
            <a:endParaRPr lang="en-US" dirty="0" smtClean="0"/>
          </a:p>
          <a:p>
            <a:r>
              <a:rPr lang="en-US" dirty="0"/>
              <a:t>And infatuation is really just a </a:t>
            </a:r>
            <a:r>
              <a:rPr lang="en-US" dirty="0" smtClean="0"/>
              <a:t>crush, </a:t>
            </a:r>
            <a:r>
              <a:rPr lang="en-US" b="1" dirty="0" smtClean="0">
                <a:solidFill>
                  <a:srgbClr val="FF0000"/>
                </a:solidFill>
              </a:rPr>
              <a:t>puppy</a:t>
            </a:r>
            <a:r>
              <a:rPr lang="en-US" dirty="0" smtClean="0"/>
              <a:t> love, it’s not real.</a:t>
            </a:r>
          </a:p>
          <a:p>
            <a:endParaRPr lang="en-US" dirty="0" smtClean="0"/>
          </a:p>
          <a:p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b-NO" sz="2400" dirty="0" err="1"/>
              <a:t>Negativity</a:t>
            </a:r>
            <a:r>
              <a:rPr lang="nb-NO" sz="2400" dirty="0"/>
              <a:t> Index / </a:t>
            </a:r>
            <a:r>
              <a:rPr lang="nb-NO" sz="2400" dirty="0" err="1"/>
              <a:t>Positivity</a:t>
            </a:r>
            <a:r>
              <a:rPr lang="nb-NO" sz="2400" dirty="0"/>
              <a:t> Index / </a:t>
            </a:r>
            <a:r>
              <a:rPr lang="nb-NO" sz="2400" dirty="0" err="1"/>
              <a:t>Neutrality</a:t>
            </a:r>
            <a:r>
              <a:rPr lang="nb-NO" sz="2400" dirty="0"/>
              <a:t> Index</a:t>
            </a:r>
          </a:p>
          <a:p>
            <a:endParaRPr lang="en-US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4" y="2301292"/>
            <a:ext cx="369916" cy="36991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8" y="3673255"/>
            <a:ext cx="425012" cy="42501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8" y="837312"/>
            <a:ext cx="369916" cy="3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”Negative” 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creatures</a:t>
            </a:r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49" y="-2121401"/>
            <a:ext cx="369916" cy="369916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209"/>
          </a:xfrm>
        </p:spPr>
      </p:pic>
      <p:pic>
        <p:nvPicPr>
          <p:cNvPr id="17" name="Bilde 16" descr="red-arrow-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995"/>
            <a:ext cx="958957" cy="544593"/>
          </a:xfrm>
          <a:prstGeom prst="rect">
            <a:avLst/>
          </a:prstGeom>
        </p:spPr>
      </p:pic>
      <p:pic>
        <p:nvPicPr>
          <p:cNvPr id="23" name="Bilde 22" descr="red-arrow-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72" y="5953164"/>
            <a:ext cx="958957" cy="544593"/>
          </a:xfrm>
          <a:prstGeom prst="rect">
            <a:avLst/>
          </a:prstGeom>
        </p:spPr>
      </p:pic>
      <p:pic>
        <p:nvPicPr>
          <p:cNvPr id="10" name="Bilde 9" descr="red-arrow-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61" y="599013"/>
            <a:ext cx="958957" cy="544593"/>
          </a:xfrm>
          <a:prstGeom prst="rect">
            <a:avLst/>
          </a:prstGeom>
        </p:spPr>
      </p:pic>
      <p:pic>
        <p:nvPicPr>
          <p:cNvPr id="25" name="Bilde 24" descr="red-arrow-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72" y="360000"/>
            <a:ext cx="958957" cy="544593"/>
          </a:xfrm>
          <a:prstGeom prst="rect">
            <a:avLst/>
          </a:prstGeom>
        </p:spPr>
      </p:pic>
      <p:pic>
        <p:nvPicPr>
          <p:cNvPr id="26" name="Bilde 25" descr="refresh symbol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22" y="6475818"/>
            <a:ext cx="324264" cy="351391"/>
          </a:xfrm>
          <a:prstGeom prst="rect">
            <a:avLst/>
          </a:prstGeom>
        </p:spPr>
      </p:pic>
      <p:pic>
        <p:nvPicPr>
          <p:cNvPr id="4" name="Bilde 3" descr="titmous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32" y="404050"/>
            <a:ext cx="4764686" cy="37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67795" y="-645245"/>
            <a:ext cx="10972800" cy="828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69905" y="182755"/>
            <a:ext cx="10972800" cy="6114603"/>
          </a:xfrm>
        </p:spPr>
        <p:txBody>
          <a:bodyPr>
            <a:normAutofit/>
          </a:bodyPr>
          <a:lstStyle/>
          <a:p>
            <a:r>
              <a:rPr lang="nb-NO" sz="2400" dirty="0"/>
              <a:t>I have never </a:t>
            </a:r>
            <a:r>
              <a:rPr lang="nb-NO" sz="2400" dirty="0" err="1"/>
              <a:t>see</a:t>
            </a:r>
            <a:r>
              <a:rPr lang="nb-NO" sz="2400" dirty="0"/>
              <a:t> </a:t>
            </a:r>
            <a:r>
              <a:rPr lang="nb-NO" sz="2400" dirty="0" err="1"/>
              <a:t>anyone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planet tell more lies - </a:t>
            </a:r>
            <a:r>
              <a:rPr lang="nb-NO" sz="2400" dirty="0" err="1"/>
              <a:t>she</a:t>
            </a:r>
            <a:r>
              <a:rPr lang="nb-NO" sz="2400" dirty="0"/>
              <a:t> lies like a </a:t>
            </a:r>
            <a:r>
              <a:rPr lang="nb-NO" sz="2400" b="1" dirty="0">
                <a:solidFill>
                  <a:srgbClr val="FF0000"/>
                </a:solidFill>
              </a:rPr>
              <a:t>snake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r>
              <a:rPr lang="nb-NO" sz="2400" dirty="0" err="1" smtClean="0"/>
              <a:t>You</a:t>
            </a:r>
            <a:r>
              <a:rPr lang="nb-NO" sz="2400" dirty="0" smtClean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being</a:t>
            </a:r>
            <a:r>
              <a:rPr lang="nb-NO" sz="2400" dirty="0"/>
              <a:t> </a:t>
            </a:r>
            <a:r>
              <a:rPr lang="nb-NO" sz="2400" dirty="0" err="1"/>
              <a:t>stalked</a:t>
            </a:r>
            <a:r>
              <a:rPr lang="nb-NO" sz="2400" dirty="0"/>
              <a:t> like a </a:t>
            </a:r>
            <a:r>
              <a:rPr lang="nb-NO" sz="2400" dirty="0" err="1"/>
              <a:t>tiny</a:t>
            </a:r>
            <a:r>
              <a:rPr lang="nb-NO" sz="2400" dirty="0"/>
              <a:t> </a:t>
            </a:r>
            <a:r>
              <a:rPr lang="nb-NO" sz="2400" dirty="0" err="1"/>
              <a:t>mouse</a:t>
            </a:r>
            <a:r>
              <a:rPr lang="nb-NO" sz="2400" dirty="0"/>
              <a:t> to a </a:t>
            </a:r>
            <a:r>
              <a:rPr lang="nb-NO" sz="2400" b="1" dirty="0" err="1">
                <a:solidFill>
                  <a:srgbClr val="FF0000"/>
                </a:solidFill>
              </a:rPr>
              <a:t>lion</a:t>
            </a:r>
            <a:r>
              <a:rPr lang="nb-NO" sz="2400" dirty="0" smtClean="0"/>
              <a:t>.</a:t>
            </a:r>
          </a:p>
          <a:p>
            <a:r>
              <a:rPr lang="nb-NO" sz="2400" dirty="0"/>
              <a:t>I </a:t>
            </a:r>
            <a:r>
              <a:rPr lang="nb-NO" sz="2400" dirty="0" err="1"/>
              <a:t>know</a:t>
            </a:r>
            <a:r>
              <a:rPr lang="nb-NO" sz="2400" dirty="0"/>
              <a:t> I am </a:t>
            </a:r>
            <a:r>
              <a:rPr lang="nb-NO" sz="2400" dirty="0" err="1"/>
              <a:t>stronger</a:t>
            </a:r>
            <a:r>
              <a:rPr lang="nb-NO" sz="2400" dirty="0"/>
              <a:t> </a:t>
            </a:r>
            <a:r>
              <a:rPr lang="nb-NO" sz="2400" dirty="0" err="1"/>
              <a:t>now</a:t>
            </a:r>
            <a:r>
              <a:rPr lang="nb-NO" sz="2400" dirty="0"/>
              <a:t> . I am a </a:t>
            </a:r>
            <a:r>
              <a:rPr lang="nb-NO" sz="2400" b="1" dirty="0" err="1">
                <a:solidFill>
                  <a:srgbClr val="FF0000"/>
                </a:solidFill>
              </a:rPr>
              <a:t>lioness</a:t>
            </a:r>
            <a:r>
              <a:rPr lang="nb-NO" sz="2400" dirty="0"/>
              <a:t> </a:t>
            </a:r>
            <a:r>
              <a:rPr lang="nb-NO" sz="2400" dirty="0" err="1"/>
              <a:t>now</a:t>
            </a:r>
            <a:r>
              <a:rPr lang="nb-NO" sz="2400" dirty="0"/>
              <a:t>. I </a:t>
            </a:r>
            <a:r>
              <a:rPr lang="nb-NO" sz="2400" dirty="0" err="1"/>
              <a:t>can</a:t>
            </a:r>
            <a:r>
              <a:rPr lang="nb-NO" sz="2400" dirty="0"/>
              <a:t> make it </a:t>
            </a:r>
            <a:r>
              <a:rPr lang="nb-NO" sz="2400" dirty="0" err="1"/>
              <a:t>on</a:t>
            </a:r>
            <a:r>
              <a:rPr lang="nb-NO" sz="2400" dirty="0"/>
              <a:t> my </a:t>
            </a:r>
            <a:r>
              <a:rPr lang="nb-NO" sz="2400" dirty="0" err="1"/>
              <a:t>own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r>
              <a:rPr lang="nb-NO" sz="2400" dirty="0" smtClean="0"/>
              <a:t>.</a:t>
            </a:r>
            <a:r>
              <a:rPr lang="nb-NO" sz="2400" dirty="0"/>
              <a:t>..</a:t>
            </a:r>
            <a:r>
              <a:rPr lang="nb-NO" sz="2400" dirty="0" err="1"/>
              <a:t>figure</a:t>
            </a:r>
            <a:r>
              <a:rPr lang="nb-NO" sz="2400" dirty="0"/>
              <a:t> </a:t>
            </a:r>
            <a:r>
              <a:rPr lang="nb-NO" sz="2400" dirty="0" err="1"/>
              <a:t>out</a:t>
            </a:r>
            <a:r>
              <a:rPr lang="nb-NO" sz="2400" dirty="0"/>
              <a:t> </a:t>
            </a:r>
            <a:r>
              <a:rPr lang="nb-NO" sz="2400" dirty="0" err="1"/>
              <a:t>what</a:t>
            </a:r>
            <a:r>
              <a:rPr lang="nb-NO" sz="2400" dirty="0"/>
              <a:t>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need</a:t>
            </a:r>
            <a:r>
              <a:rPr lang="nb-NO" sz="2400" dirty="0"/>
              <a:t> to do. The </a:t>
            </a:r>
            <a:r>
              <a:rPr lang="nb-NO" sz="2400" dirty="0" err="1"/>
              <a:t>old</a:t>
            </a:r>
            <a:r>
              <a:rPr lang="nb-NO" sz="2400" dirty="0"/>
              <a:t> </a:t>
            </a:r>
            <a:r>
              <a:rPr lang="nb-NO" sz="2400" dirty="0" err="1"/>
              <a:t>how</a:t>
            </a:r>
            <a:r>
              <a:rPr lang="nb-NO" sz="2400" dirty="0"/>
              <a:t> do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eat</a:t>
            </a:r>
            <a:r>
              <a:rPr lang="nb-NO" sz="2400" dirty="0"/>
              <a:t> an </a:t>
            </a:r>
            <a:r>
              <a:rPr lang="nb-NO" sz="2400" b="1" dirty="0" err="1" smtClean="0">
                <a:solidFill>
                  <a:srgbClr val="FF0000"/>
                </a:solidFill>
              </a:rPr>
              <a:t>elephant</a:t>
            </a:r>
            <a:r>
              <a:rPr lang="nb-NO" sz="2400" dirty="0" smtClean="0">
                <a:solidFill>
                  <a:schemeClr val="tx1"/>
                </a:solidFill>
              </a:rPr>
              <a:t>,</a:t>
            </a:r>
            <a:r>
              <a:rPr lang="nb-NO" sz="2400" dirty="0" smtClean="0"/>
              <a:t> </a:t>
            </a:r>
            <a:r>
              <a:rPr lang="nb-NO" sz="2400" dirty="0" err="1"/>
              <a:t>one</a:t>
            </a:r>
            <a:r>
              <a:rPr lang="nb-NO" sz="2400" dirty="0"/>
              <a:t> bite at a time type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thing</a:t>
            </a:r>
            <a:r>
              <a:rPr lang="nb-NO" sz="2400" dirty="0"/>
              <a:t> </a:t>
            </a:r>
            <a:r>
              <a:rPr lang="nb-NO" sz="2400" dirty="0" err="1"/>
              <a:t>trying</a:t>
            </a:r>
            <a:r>
              <a:rPr lang="nb-NO" sz="2400" dirty="0"/>
              <a:t> to </a:t>
            </a:r>
            <a:r>
              <a:rPr lang="nb-NO" sz="2400" dirty="0" err="1"/>
              <a:t>help</a:t>
            </a:r>
            <a:r>
              <a:rPr lang="nb-NO" sz="2400" dirty="0"/>
              <a:t> her </a:t>
            </a:r>
            <a:r>
              <a:rPr lang="nb-NO" sz="2400" dirty="0" err="1"/>
              <a:t>get</a:t>
            </a:r>
            <a:r>
              <a:rPr lang="nb-NO" sz="2400" dirty="0"/>
              <a:t> </a:t>
            </a:r>
            <a:r>
              <a:rPr lang="nb-NO" sz="2400" dirty="0" err="1"/>
              <a:t>through</a:t>
            </a:r>
            <a:r>
              <a:rPr lang="nb-NO" sz="2400" dirty="0"/>
              <a:t> it... </a:t>
            </a:r>
            <a:endParaRPr lang="nb-NO" sz="2400" dirty="0" smtClean="0"/>
          </a:p>
          <a:p>
            <a:endParaRPr lang="nb-NO" sz="2400" dirty="0" smtClean="0"/>
          </a:p>
          <a:p>
            <a:pPr>
              <a:buFont typeface="Arial"/>
              <a:buChar char="•"/>
            </a:pPr>
            <a:r>
              <a:rPr lang="nb-NO" sz="2400" dirty="0" smtClean="0"/>
              <a:t>DO </a:t>
            </a:r>
            <a:r>
              <a:rPr lang="nb-NO" sz="2400" dirty="0"/>
              <a:t>NOT RESPOND . Do not make </a:t>
            </a:r>
            <a:r>
              <a:rPr lang="nb-NO" sz="2400" dirty="0" err="1"/>
              <a:t>eye</a:t>
            </a:r>
            <a:r>
              <a:rPr lang="nb-NO" sz="2400" dirty="0"/>
              <a:t> </a:t>
            </a:r>
            <a:r>
              <a:rPr lang="nb-NO" sz="2400" dirty="0" err="1"/>
              <a:t>contact</a:t>
            </a:r>
            <a:r>
              <a:rPr lang="nb-NO" sz="2400" dirty="0"/>
              <a:t> . </a:t>
            </a:r>
            <a:r>
              <a:rPr lang="nb-NO" sz="2400" dirty="0" err="1"/>
              <a:t>Act</a:t>
            </a:r>
            <a:r>
              <a:rPr lang="nb-NO" sz="2400" dirty="0"/>
              <a:t> in </a:t>
            </a:r>
            <a:r>
              <a:rPr lang="nb-NO" sz="2400" dirty="0" err="1"/>
              <a:t>public</a:t>
            </a:r>
            <a:r>
              <a:rPr lang="nb-NO" sz="2400" dirty="0"/>
              <a:t> like a </a:t>
            </a:r>
            <a:r>
              <a:rPr lang="nb-NO" sz="2400" dirty="0" err="1" smtClean="0"/>
              <a:t>scared</a:t>
            </a:r>
            <a:r>
              <a:rPr lang="nb-NO" sz="2400" dirty="0" smtClean="0"/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titmouse</a:t>
            </a:r>
            <a:r>
              <a:rPr lang="nb-NO" sz="2400" dirty="0" smtClean="0"/>
              <a:t>. </a:t>
            </a:r>
            <a:r>
              <a:rPr lang="nb-NO" sz="2400" dirty="0"/>
              <a:t>File all charges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 smtClean="0"/>
              <a:t>can</a:t>
            </a:r>
            <a:r>
              <a:rPr lang="nb-NO" sz="2400" dirty="0" smtClean="0"/>
              <a:t>. </a:t>
            </a:r>
            <a:r>
              <a:rPr lang="nb-NO" sz="2400" dirty="0"/>
              <a:t>Talk to </a:t>
            </a:r>
            <a:r>
              <a:rPr lang="nb-NO" sz="2400" dirty="0" err="1"/>
              <a:t>your</a:t>
            </a:r>
            <a:r>
              <a:rPr lang="nb-NO" sz="2400" dirty="0"/>
              <a:t> </a:t>
            </a:r>
            <a:r>
              <a:rPr lang="nb-NO" sz="2400" dirty="0" err="1"/>
              <a:t>public</a:t>
            </a:r>
            <a:r>
              <a:rPr lang="nb-NO" sz="2400" dirty="0"/>
              <a:t> </a:t>
            </a:r>
            <a:r>
              <a:rPr lang="nb-NO" sz="2400" dirty="0" smtClean="0"/>
              <a:t>defender.</a:t>
            </a:r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10" name="Bilde 9" descr="refresh symbol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705" y="6438238"/>
            <a:ext cx="439836" cy="3294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9" y="311050"/>
            <a:ext cx="369916" cy="36991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3" y="1163104"/>
            <a:ext cx="369916" cy="36991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" y="1613101"/>
            <a:ext cx="369916" cy="36991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6" y="2490140"/>
            <a:ext cx="425012" cy="42501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7" y="3731087"/>
            <a:ext cx="369916" cy="3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Positivity</a:t>
            </a:r>
            <a:r>
              <a:rPr lang="nb-NO" dirty="0" smtClean="0"/>
              <a:t> </a:t>
            </a:r>
            <a:r>
              <a:rPr lang="nb-NO" dirty="0" err="1" smtClean="0"/>
              <a:t>index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" y="53386"/>
            <a:ext cx="12097423" cy="6804614"/>
          </a:xfrm>
        </p:spPr>
      </p:pic>
    </p:spTree>
    <p:extLst>
      <p:ext uri="{BB962C8B-B14F-4D97-AF65-F5344CB8AC3E}">
        <p14:creationId xmlns:p14="http://schemas.microsoft.com/office/powerpoint/2010/main" val="1824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”Positive” </a:t>
            </a:r>
            <a:r>
              <a:rPr lang="nb-NO" dirty="0" err="1" smtClean="0"/>
              <a:t>lexemes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So </a:t>
            </a:r>
            <a:r>
              <a:rPr lang="nb-NO" sz="2000" dirty="0" err="1"/>
              <a:t>what</a:t>
            </a:r>
            <a:r>
              <a:rPr lang="nb-NO" sz="2000" dirty="0"/>
              <a:t> I </a:t>
            </a:r>
            <a:r>
              <a:rPr lang="nb-NO" sz="2000" dirty="0" err="1"/>
              <a:t>can</a:t>
            </a:r>
            <a:r>
              <a:rPr lang="nb-NO" sz="2000" dirty="0"/>
              <a:t> do, </a:t>
            </a:r>
            <a:r>
              <a:rPr lang="nb-NO" sz="2000" dirty="0" err="1"/>
              <a:t>what</a:t>
            </a:r>
            <a:r>
              <a:rPr lang="nb-NO" sz="2000" dirty="0"/>
              <a:t> I </a:t>
            </a:r>
            <a:r>
              <a:rPr lang="nb-NO" sz="2000" dirty="0" err="1"/>
              <a:t>can</a:t>
            </a:r>
            <a:r>
              <a:rPr lang="nb-NO" sz="2000" dirty="0"/>
              <a:t> do is just </a:t>
            </a:r>
            <a:r>
              <a:rPr lang="nb-NO" sz="2000" dirty="0" err="1"/>
              <a:t>add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you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swimming</a:t>
            </a:r>
            <a:r>
              <a:rPr lang="nb-NO" sz="2000" dirty="0"/>
              <a:t> in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ocean</a:t>
            </a:r>
            <a:r>
              <a:rPr lang="nb-NO" sz="2000" dirty="0"/>
              <a:t> </a:t>
            </a:r>
            <a:r>
              <a:rPr lang="nb-NO" sz="2000" dirty="0" err="1"/>
              <a:t>something</a:t>
            </a:r>
            <a:r>
              <a:rPr lang="nb-NO" sz="2000" dirty="0"/>
              <a:t> like a </a:t>
            </a:r>
            <a:r>
              <a:rPr lang="nb-NO" sz="2000" b="1" dirty="0" err="1">
                <a:solidFill>
                  <a:srgbClr val="FF0000"/>
                </a:solidFill>
              </a:rPr>
              <a:t>dolphin</a:t>
            </a:r>
            <a:r>
              <a:rPr lang="nb-NO" sz="2000" dirty="0"/>
              <a:t> and I am </a:t>
            </a:r>
            <a:r>
              <a:rPr lang="nb-NO" sz="2000" dirty="0" err="1"/>
              <a:t>very</a:t>
            </a:r>
            <a:r>
              <a:rPr lang="nb-NO" sz="2000" dirty="0"/>
              <a:t> </a:t>
            </a:r>
            <a:r>
              <a:rPr lang="nb-NO" sz="2000" dirty="0" err="1"/>
              <a:t>very</a:t>
            </a:r>
            <a:r>
              <a:rPr lang="nb-NO" sz="2000" dirty="0"/>
              <a:t> </a:t>
            </a:r>
            <a:r>
              <a:rPr lang="nb-NO" sz="2000" dirty="0" err="1"/>
              <a:t>proud</a:t>
            </a:r>
            <a:r>
              <a:rPr lang="nb-NO" sz="2000" dirty="0"/>
              <a:t> for </a:t>
            </a:r>
            <a:r>
              <a:rPr lang="nb-NO" sz="2000" dirty="0" err="1"/>
              <a:t>you</a:t>
            </a:r>
            <a:r>
              <a:rPr lang="nb-NO" sz="2000" dirty="0"/>
              <a:t> and for all </a:t>
            </a:r>
            <a:r>
              <a:rPr lang="nb-NO" sz="2000" dirty="0" err="1"/>
              <a:t>you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doing</a:t>
            </a:r>
            <a:r>
              <a:rPr lang="nb-NO" sz="2000" dirty="0"/>
              <a:t> to be a </a:t>
            </a:r>
            <a:r>
              <a:rPr lang="nb-NO" sz="2000" dirty="0" err="1"/>
              <a:t>wise</a:t>
            </a:r>
            <a:r>
              <a:rPr lang="nb-NO" sz="2000" dirty="0"/>
              <a:t> and </a:t>
            </a:r>
            <a:r>
              <a:rPr lang="nb-NO" sz="2000" dirty="0" err="1"/>
              <a:t>good</a:t>
            </a:r>
            <a:r>
              <a:rPr lang="nb-NO" sz="2000" dirty="0"/>
              <a:t> </a:t>
            </a:r>
            <a:r>
              <a:rPr lang="nb-NO" sz="2000" dirty="0" err="1"/>
              <a:t>parent</a:t>
            </a:r>
            <a:r>
              <a:rPr lang="nb-NO" sz="2000" dirty="0"/>
              <a:t>. 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/>
              <a:t> </a:t>
            </a:r>
            <a:r>
              <a:rPr lang="nb-NO" sz="2000" dirty="0" smtClean="0"/>
              <a:t>I am </a:t>
            </a:r>
            <a:r>
              <a:rPr lang="nb-NO" sz="2000" dirty="0" err="1"/>
              <a:t>working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getting</a:t>
            </a:r>
            <a:r>
              <a:rPr lang="nb-NO" sz="2000" dirty="0"/>
              <a:t> </a:t>
            </a:r>
            <a:r>
              <a:rPr lang="nb-NO" sz="2000" dirty="0" err="1"/>
              <a:t>wise</a:t>
            </a:r>
            <a:r>
              <a:rPr lang="nb-NO" sz="2000" dirty="0"/>
              <a:t> as </a:t>
            </a:r>
            <a:r>
              <a:rPr lang="nb-NO" sz="2000" dirty="0" smtClean="0"/>
              <a:t>a </a:t>
            </a:r>
            <a:r>
              <a:rPr lang="nb-NO" sz="2000" b="1" dirty="0" err="1" smtClean="0">
                <a:solidFill>
                  <a:srgbClr val="FF0000"/>
                </a:solidFill>
              </a:rPr>
              <a:t>serpent</a:t>
            </a:r>
            <a:r>
              <a:rPr lang="nb-NO" sz="2000" dirty="0" smtClean="0"/>
              <a:t>. I </a:t>
            </a:r>
            <a:r>
              <a:rPr lang="nb-NO" sz="2000" dirty="0" err="1"/>
              <a:t>too</a:t>
            </a:r>
            <a:r>
              <a:rPr lang="nb-NO" sz="2000" dirty="0"/>
              <a:t> am </a:t>
            </a:r>
            <a:r>
              <a:rPr lang="nb-NO" sz="2000" dirty="0" err="1"/>
              <a:t>very</a:t>
            </a:r>
            <a:r>
              <a:rPr lang="nb-NO" sz="2000" dirty="0"/>
              <a:t> </a:t>
            </a:r>
            <a:r>
              <a:rPr lang="nb-NO" sz="2000" dirty="0" err="1"/>
              <a:t>compassionate</a:t>
            </a:r>
            <a:r>
              <a:rPr lang="nb-NO" sz="2000" dirty="0"/>
              <a:t> and do not </a:t>
            </a:r>
            <a:r>
              <a:rPr lang="nb-NO" sz="2000" dirty="0" err="1"/>
              <a:t>want</a:t>
            </a:r>
            <a:r>
              <a:rPr lang="nb-NO" sz="2000" dirty="0"/>
              <a:t> to lose </a:t>
            </a:r>
            <a:r>
              <a:rPr lang="nb-NO" sz="2000" dirty="0" err="1"/>
              <a:t>that</a:t>
            </a:r>
            <a:r>
              <a:rPr lang="nb-NO" sz="2000" dirty="0"/>
              <a:t> part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 smtClean="0"/>
              <a:t>myself</a:t>
            </a:r>
            <a:r>
              <a:rPr lang="nb-NO" sz="2000" dirty="0" smtClean="0"/>
              <a:t>...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    vs.</a:t>
            </a:r>
          </a:p>
          <a:p>
            <a:r>
              <a:rPr lang="nb-NO" sz="2000" dirty="0" smtClean="0"/>
              <a:t>...and </a:t>
            </a:r>
            <a:r>
              <a:rPr lang="nb-NO" sz="2000" dirty="0" err="1"/>
              <a:t>flicked</a:t>
            </a:r>
            <a:r>
              <a:rPr lang="nb-NO" sz="2000" dirty="0"/>
              <a:t> his </a:t>
            </a:r>
            <a:r>
              <a:rPr lang="nb-NO" sz="2000" dirty="0" err="1"/>
              <a:t>tongue</a:t>
            </a:r>
            <a:r>
              <a:rPr lang="nb-NO" sz="2000" dirty="0"/>
              <a:t> at </a:t>
            </a:r>
            <a:r>
              <a:rPr lang="nb-NO" sz="2000" dirty="0" err="1"/>
              <a:t>me</a:t>
            </a:r>
            <a:r>
              <a:rPr lang="nb-NO" sz="2000" dirty="0"/>
              <a:t> like </a:t>
            </a:r>
            <a:r>
              <a:rPr lang="nb-NO" sz="2000" dirty="0" smtClean="0"/>
              <a:t>a </a:t>
            </a:r>
            <a:r>
              <a:rPr lang="nb-NO" sz="2000" b="1" dirty="0" err="1" smtClean="0">
                <a:solidFill>
                  <a:srgbClr val="FF0000"/>
                </a:solidFill>
              </a:rPr>
              <a:t>serpent</a:t>
            </a:r>
            <a:r>
              <a:rPr lang="nb-NO" sz="2000" dirty="0" smtClean="0"/>
              <a:t>, </a:t>
            </a:r>
            <a:r>
              <a:rPr lang="nb-NO" sz="2000" dirty="0" err="1"/>
              <a:t>while</a:t>
            </a:r>
            <a:r>
              <a:rPr lang="nb-NO" sz="2000" dirty="0"/>
              <a:t> calling </a:t>
            </a:r>
            <a:r>
              <a:rPr lang="nb-NO" sz="2000" dirty="0" err="1"/>
              <a:t>me</a:t>
            </a:r>
            <a:r>
              <a:rPr lang="nb-NO" sz="2000" dirty="0"/>
              <a:t> a </a:t>
            </a:r>
            <a:r>
              <a:rPr lang="nb-NO" sz="2000" dirty="0" smtClean="0"/>
              <a:t>b****, </a:t>
            </a:r>
            <a:r>
              <a:rPr lang="nb-NO" sz="2000" dirty="0" err="1"/>
              <a:t>whore</a:t>
            </a:r>
            <a:r>
              <a:rPr lang="nb-NO" sz="2000" dirty="0"/>
              <a:t> , </a:t>
            </a:r>
            <a:r>
              <a:rPr lang="nb-NO" sz="2000" dirty="0" smtClean="0"/>
              <a:t>c*** </a:t>
            </a:r>
            <a:r>
              <a:rPr lang="nb-NO" sz="2000" dirty="0"/>
              <a:t>, baby-</a:t>
            </a:r>
            <a:r>
              <a:rPr lang="nb-NO" sz="2000" dirty="0" smtClean="0"/>
              <a:t>killer...</a:t>
            </a:r>
          </a:p>
          <a:p>
            <a:endParaRPr lang="nb-NO" sz="2000" dirty="0"/>
          </a:p>
          <a:p>
            <a:r>
              <a:rPr lang="nb-NO" sz="2000" dirty="0" err="1"/>
              <a:t>what</a:t>
            </a:r>
            <a:r>
              <a:rPr lang="nb-NO" sz="2000" dirty="0"/>
              <a:t> a </a:t>
            </a:r>
            <a:r>
              <a:rPr lang="nb-NO" sz="2000" dirty="0" err="1"/>
              <a:t>wonderful</a:t>
            </a:r>
            <a:r>
              <a:rPr lang="nb-NO" sz="2000" dirty="0"/>
              <a:t> </a:t>
            </a:r>
            <a:r>
              <a:rPr lang="nb-NO" sz="2000" dirty="0" err="1"/>
              <a:t>analogy</a:t>
            </a:r>
            <a:r>
              <a:rPr lang="nb-NO" sz="2000" dirty="0"/>
              <a:t> ... first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rebirth</a:t>
            </a:r>
            <a:r>
              <a:rPr lang="nb-NO" sz="2000" dirty="0"/>
              <a:t> and </a:t>
            </a:r>
            <a:r>
              <a:rPr lang="nb-NO" sz="2000" dirty="0" err="1"/>
              <a:t>then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b="1" dirty="0">
                <a:solidFill>
                  <a:srgbClr val="FF0000"/>
                </a:solidFill>
              </a:rPr>
              <a:t>butterfly</a:t>
            </a:r>
            <a:r>
              <a:rPr lang="nb-NO" sz="2000" dirty="0"/>
              <a:t>...</a:t>
            </a:r>
            <a:r>
              <a:rPr lang="nb-NO" sz="2000" dirty="0" err="1" smtClean="0"/>
              <a:t>nice</a:t>
            </a:r>
            <a:r>
              <a:rPr lang="nb-NO" sz="2000" dirty="0" smtClean="0"/>
              <a:t>...</a:t>
            </a:r>
            <a:endParaRPr lang="nb-NO" sz="2000" dirty="0"/>
          </a:p>
          <a:p>
            <a:r>
              <a:rPr lang="nb-NO" sz="2000" dirty="0"/>
              <a:t>I have </a:t>
            </a:r>
            <a:r>
              <a:rPr lang="nb-NO" sz="2000" dirty="0" err="1"/>
              <a:t>gone</a:t>
            </a:r>
            <a:r>
              <a:rPr lang="nb-NO" sz="2000" dirty="0"/>
              <a:t> from a happy </a:t>
            </a:r>
            <a:r>
              <a:rPr lang="nb-NO" sz="2000" dirty="0" err="1"/>
              <a:t>social</a:t>
            </a:r>
            <a:r>
              <a:rPr lang="nb-NO" sz="2000" dirty="0"/>
              <a:t> </a:t>
            </a:r>
            <a:r>
              <a:rPr lang="nb-NO" sz="2000" b="1" dirty="0">
                <a:solidFill>
                  <a:srgbClr val="FF0000"/>
                </a:solidFill>
              </a:rPr>
              <a:t>butterfly</a:t>
            </a:r>
            <a:r>
              <a:rPr lang="nb-NO" sz="2000" dirty="0"/>
              <a:t> to a </a:t>
            </a:r>
            <a:r>
              <a:rPr lang="nb-NO" sz="2000" dirty="0" err="1"/>
              <a:t>shut</a:t>
            </a:r>
            <a:r>
              <a:rPr lang="nb-NO" sz="2000" dirty="0"/>
              <a:t>-in.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1" y="1448202"/>
            <a:ext cx="369916" cy="36991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7" y="2757352"/>
            <a:ext cx="369916" cy="36991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6" y="3887733"/>
            <a:ext cx="369916" cy="36991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2" y="4773883"/>
            <a:ext cx="369916" cy="36991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2" y="5207224"/>
            <a:ext cx="369916" cy="3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quarter" idx="12"/>
          </p:nvPr>
        </p:nvSpPr>
        <p:spPr>
          <a:xfrm>
            <a:off x="6893818" y="1350000"/>
            <a:ext cx="5079105" cy="45670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OW is his ATM cash </a:t>
            </a:r>
            <a:r>
              <a:rPr lang="en-US" b="1" dirty="0">
                <a:solidFill>
                  <a:srgbClr val="FF0000"/>
                </a:solidFill>
              </a:rPr>
              <a:t>cow</a:t>
            </a:r>
            <a:r>
              <a:rPr lang="en-US" dirty="0"/>
              <a:t>, keeps an expensive and luxurious roof over his head</a:t>
            </a:r>
          </a:p>
          <a:p>
            <a:endParaRPr lang="en-US" dirty="0" smtClean="0"/>
          </a:p>
          <a:p>
            <a:r>
              <a:rPr lang="en-US" dirty="0" smtClean="0"/>
              <a:t>Experience: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omg </a:t>
            </a:r>
            <a:r>
              <a:rPr lang="en-US" dirty="0"/>
              <a:t>I exactly did that running after him like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dog</a:t>
            </a:r>
            <a:r>
              <a:rPr lang="en-US" dirty="0" smtClean="0"/>
              <a:t> and he used to kick me</a:t>
            </a:r>
          </a:p>
          <a:p>
            <a:endParaRPr lang="en-US" dirty="0" smtClean="0"/>
          </a:p>
          <a:p>
            <a:r>
              <a:rPr lang="en-US" dirty="0" smtClean="0"/>
              <a:t>Other: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 started trying to start a family putting the "cart before the </a:t>
            </a:r>
            <a:r>
              <a:rPr lang="en-US" b="1" dirty="0" smtClean="0">
                <a:solidFill>
                  <a:srgbClr val="FF0000"/>
                </a:solidFill>
              </a:rPr>
              <a:t>horse</a:t>
            </a:r>
            <a:r>
              <a:rPr lang="en-US" dirty="0" smtClean="0"/>
              <a:t> with regard to marriage."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communicating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‘animal’ </a:t>
            </a:r>
            <a:r>
              <a:rPr lang="nb-NO" dirty="0" err="1" smtClean="0"/>
              <a:t>metaphors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pic>
        <p:nvPicPr>
          <p:cNvPr id="6" name="Plassholder for innhold 5" descr="Topics observed instances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82" b="-11482"/>
          <a:stretch>
            <a:fillRect/>
          </a:stretch>
        </p:blipFill>
        <p:spPr>
          <a:xfrm>
            <a:off x="55765" y="1006225"/>
            <a:ext cx="6838053" cy="4910388"/>
          </a:xfrm>
        </p:spPr>
      </p:pic>
      <p:sp>
        <p:nvSpPr>
          <p:cNvPr id="7" name="Avrundet rektangel 6"/>
          <p:cNvSpPr/>
          <p:nvPr/>
        </p:nvSpPr>
        <p:spPr>
          <a:xfrm>
            <a:off x="4757391" y="1971616"/>
            <a:ext cx="1672550" cy="3109086"/>
          </a:xfrm>
          <a:prstGeom prst="roundRect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4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79999" y="360000"/>
            <a:ext cx="11337979" cy="828000"/>
          </a:xfrm>
        </p:spPr>
        <p:txBody>
          <a:bodyPr/>
          <a:lstStyle/>
          <a:p>
            <a:r>
              <a:rPr lang="nb-NO" dirty="0" smtClean="0"/>
              <a:t>Animal </a:t>
            </a:r>
            <a:r>
              <a:rPr lang="nb-NO" dirty="0" err="1" smtClean="0"/>
              <a:t>metaphors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Survivors vs. Animal </a:t>
            </a:r>
            <a:r>
              <a:rPr lang="nb-NO" dirty="0" err="1" smtClean="0"/>
              <a:t>metaphors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Abusers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479425" y="1349375"/>
          <a:ext cx="10972800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3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0"/>
            <a:ext cx="12420718" cy="828000"/>
          </a:xfrm>
        </p:spPr>
        <p:txBody>
          <a:bodyPr/>
          <a:lstStyle/>
          <a:p>
            <a:r>
              <a:rPr lang="nb-NO" dirty="0" smtClean="0"/>
              <a:t>How do </a:t>
            </a:r>
            <a:r>
              <a:rPr lang="nb-NO" dirty="0" err="1" smtClean="0"/>
              <a:t>the</a:t>
            </a:r>
            <a:r>
              <a:rPr lang="nb-NO" dirty="0" smtClean="0"/>
              <a:t> posters </a:t>
            </a:r>
            <a:r>
              <a:rPr lang="nb-NO" dirty="0" err="1" smtClean="0"/>
              <a:t>use</a:t>
            </a:r>
            <a:r>
              <a:rPr lang="nb-NO" dirty="0" smtClean="0"/>
              <a:t> animal </a:t>
            </a:r>
            <a:r>
              <a:rPr lang="nb-NO" dirty="0" err="1" smtClean="0"/>
              <a:t>metaphors</a:t>
            </a:r>
            <a:r>
              <a:rPr lang="nb-NO" dirty="0" smtClean="0"/>
              <a:t> to </a:t>
            </a:r>
            <a:r>
              <a:rPr lang="nb-NO" dirty="0" err="1" smtClean="0"/>
              <a:t>communicate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abuser?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2400" smtClean="0"/>
              <a:t>susan.nacey@hihm.no</a:t>
            </a:r>
            <a:endParaRPr lang="nb-NO" sz="2400" dirty="0"/>
          </a:p>
        </p:txBody>
      </p:sp>
      <p:pic>
        <p:nvPicPr>
          <p:cNvPr id="5" name="Plassholder for innhold 4" descr="Abuser Neg index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b="1239"/>
          <a:stretch>
            <a:fillRect/>
          </a:stretch>
        </p:blipFill>
        <p:spPr>
          <a:xfrm>
            <a:off x="217325" y="532099"/>
            <a:ext cx="5429288" cy="4567053"/>
          </a:xfrm>
        </p:spPr>
      </p:pic>
      <p:pic>
        <p:nvPicPr>
          <p:cNvPr id="7" name="Plassholder for innhold 6" descr="Abuser Pos index.png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b="1239"/>
          <a:stretch>
            <a:fillRect/>
          </a:stretch>
        </p:blipFill>
        <p:spPr>
          <a:xfrm>
            <a:off x="6019200" y="532099"/>
            <a:ext cx="5429288" cy="4567053"/>
          </a:xfrm>
        </p:spPr>
      </p:pic>
      <p:pic>
        <p:nvPicPr>
          <p:cNvPr id="6" name="Bilde 5" descr="refresh symbo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50924" y="6269136"/>
            <a:ext cx="748486" cy="5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language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betrayal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14" name="AutoShape 2" descr="Bilderesultat for betray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6" name="Plassholder for innhold 1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11" y="1441939"/>
            <a:ext cx="4531074" cy="43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lassholder for innhold 17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57998"/>
            <a:ext cx="5761892" cy="4192001"/>
          </a:xfrm>
        </p:spPr>
      </p:pic>
    </p:spTree>
    <p:extLst>
      <p:ext uri="{BB962C8B-B14F-4D97-AF65-F5344CB8AC3E}">
        <p14:creationId xmlns:p14="http://schemas.microsoft.com/office/powerpoint/2010/main" val="20859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’Positive’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abuser?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 is </a:t>
            </a:r>
            <a:r>
              <a:rPr lang="nb-NO" dirty="0" err="1"/>
              <a:t>healthy</a:t>
            </a:r>
            <a:r>
              <a:rPr lang="nb-NO" dirty="0"/>
              <a:t> as </a:t>
            </a:r>
            <a:r>
              <a:rPr lang="nb-NO" dirty="0" smtClean="0"/>
              <a:t>a </a:t>
            </a:r>
            <a:r>
              <a:rPr lang="nb-NO" b="1" dirty="0" smtClean="0">
                <a:solidFill>
                  <a:srgbClr val="FF0000"/>
                </a:solidFill>
              </a:rPr>
              <a:t>horse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I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thought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my husband as </a:t>
            </a:r>
            <a:r>
              <a:rPr lang="nb-NO" dirty="0" smtClean="0"/>
              <a:t>a </a:t>
            </a:r>
            <a:r>
              <a:rPr lang="nb-NO" b="1" dirty="0" err="1" smtClean="0">
                <a:solidFill>
                  <a:srgbClr val="FF0000"/>
                </a:solidFill>
              </a:rPr>
              <a:t>lion</a:t>
            </a:r>
            <a:r>
              <a:rPr lang="nb-NO" dirty="0" smtClean="0"/>
              <a:t>, </a:t>
            </a:r>
            <a:r>
              <a:rPr lang="nb-NO" dirty="0"/>
              <a:t>a man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willing</a:t>
            </a:r>
            <a:r>
              <a:rPr lang="nb-NO" dirty="0"/>
              <a:t> to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world</a:t>
            </a:r>
            <a:r>
              <a:rPr lang="nb-NO" dirty="0"/>
              <a:t> for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 smtClean="0"/>
              <a:t>believed</a:t>
            </a:r>
            <a:r>
              <a:rPr lang="nb-NO" dirty="0" smtClean="0"/>
              <a:t>...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sz="2000" dirty="0" err="1"/>
              <a:t>because</a:t>
            </a:r>
            <a:r>
              <a:rPr lang="nb-NO" sz="2000" dirty="0"/>
              <a:t> </a:t>
            </a:r>
            <a:r>
              <a:rPr lang="nb-NO" sz="2000" dirty="0" err="1"/>
              <a:t>he</a:t>
            </a:r>
            <a:r>
              <a:rPr lang="nb-NO" sz="2000" dirty="0"/>
              <a:t> </a:t>
            </a:r>
            <a:r>
              <a:rPr lang="nb-NO" sz="2000" dirty="0" err="1"/>
              <a:t>suckered</a:t>
            </a:r>
            <a:r>
              <a:rPr lang="nb-NO" sz="2000" dirty="0"/>
              <a:t> </a:t>
            </a:r>
            <a:r>
              <a:rPr lang="nb-NO" sz="2000" dirty="0" err="1"/>
              <a:t>you</a:t>
            </a:r>
            <a:r>
              <a:rPr lang="nb-NO" sz="2000" dirty="0"/>
              <a:t> </a:t>
            </a:r>
            <a:r>
              <a:rPr lang="nb-NO" sz="2000" dirty="0" err="1"/>
              <a:t>into</a:t>
            </a:r>
            <a:r>
              <a:rPr lang="nb-NO" sz="2000" dirty="0"/>
              <a:t> </a:t>
            </a:r>
            <a:r>
              <a:rPr lang="nb-NO" sz="2000" dirty="0" err="1"/>
              <a:t>believing</a:t>
            </a:r>
            <a:r>
              <a:rPr lang="nb-NO" sz="2000" dirty="0"/>
              <a:t> </a:t>
            </a:r>
            <a:r>
              <a:rPr lang="nb-NO" sz="2000" dirty="0" err="1"/>
              <a:t>he</a:t>
            </a:r>
            <a:r>
              <a:rPr lang="nb-NO" sz="2000" dirty="0"/>
              <a:t> </a:t>
            </a:r>
            <a:r>
              <a:rPr lang="nb-NO" sz="2000" dirty="0" err="1"/>
              <a:t>was</a:t>
            </a:r>
            <a:r>
              <a:rPr lang="nb-NO" sz="2000" dirty="0"/>
              <a:t> </a:t>
            </a:r>
            <a:r>
              <a:rPr lang="nb-NO" sz="2000" dirty="0" err="1"/>
              <a:t>this</a:t>
            </a:r>
            <a:r>
              <a:rPr lang="nb-NO" sz="2000" dirty="0"/>
              <a:t> </a:t>
            </a:r>
            <a:r>
              <a:rPr lang="nb-NO" sz="2000" dirty="0" err="1"/>
              <a:t>wonderful</a:t>
            </a:r>
            <a:r>
              <a:rPr lang="nb-NO" sz="2000" dirty="0"/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creature</a:t>
            </a:r>
            <a:r>
              <a:rPr lang="nb-NO" sz="2000" dirty="0"/>
              <a:t> </a:t>
            </a:r>
            <a:r>
              <a:rPr lang="nb-NO" sz="2000" dirty="0" err="1"/>
              <a:t>who</a:t>
            </a:r>
            <a:r>
              <a:rPr lang="nb-NO" sz="2000" dirty="0"/>
              <a:t> </a:t>
            </a:r>
            <a:r>
              <a:rPr lang="nb-NO" sz="2000" dirty="0" err="1"/>
              <a:t>cared</a:t>
            </a:r>
            <a:r>
              <a:rPr lang="nb-NO" sz="2000" dirty="0"/>
              <a:t>, </a:t>
            </a:r>
          </a:p>
          <a:p>
            <a:pPr marL="0" indent="0">
              <a:buNone/>
            </a:pPr>
            <a:r>
              <a:rPr lang="nb-NO" sz="2000" dirty="0" smtClean="0"/>
              <a:t>     not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empty</a:t>
            </a:r>
            <a:r>
              <a:rPr lang="nb-NO" sz="2000" dirty="0"/>
              <a:t> </a:t>
            </a:r>
            <a:r>
              <a:rPr lang="nb-NO" sz="2000" dirty="0" err="1"/>
              <a:t>shell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a person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no</a:t>
            </a:r>
            <a:r>
              <a:rPr lang="nb-NO" sz="2000" dirty="0"/>
              <a:t> </a:t>
            </a:r>
            <a:r>
              <a:rPr lang="nb-NO" sz="2000" dirty="0" smtClean="0"/>
              <a:t>soul.</a:t>
            </a:r>
            <a:endParaRPr lang="nb-NO" sz="20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539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360000"/>
            <a:ext cx="12192000" cy="828000"/>
          </a:xfrm>
        </p:spPr>
        <p:txBody>
          <a:bodyPr/>
          <a:lstStyle/>
          <a:p>
            <a:pPr algn="ctr"/>
            <a:r>
              <a:rPr lang="nb-NO" dirty="0" smtClean="0"/>
              <a:t>How do </a:t>
            </a:r>
            <a:r>
              <a:rPr lang="nb-NO" dirty="0" err="1" smtClean="0"/>
              <a:t>the</a:t>
            </a:r>
            <a:r>
              <a:rPr lang="nb-NO" dirty="0" smtClean="0"/>
              <a:t> posters </a:t>
            </a:r>
            <a:r>
              <a:rPr lang="nb-NO" dirty="0" err="1" smtClean="0"/>
              <a:t>use</a:t>
            </a:r>
            <a:r>
              <a:rPr lang="nb-NO" dirty="0" smtClean="0"/>
              <a:t> animal </a:t>
            </a:r>
            <a:r>
              <a:rPr lang="nb-NO" dirty="0" err="1" smtClean="0"/>
              <a:t>metaphors</a:t>
            </a:r>
            <a:r>
              <a:rPr lang="nb-NO" dirty="0" smtClean="0"/>
              <a:t> to </a:t>
            </a:r>
            <a:r>
              <a:rPr lang="nb-NO" dirty="0" err="1" smtClean="0"/>
              <a:t>communicate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themselves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pic>
        <p:nvPicPr>
          <p:cNvPr id="6" name="Plassholder for innhold 5" descr="Survivor Neg INdex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b="1239"/>
          <a:stretch>
            <a:fillRect/>
          </a:stretch>
        </p:blipFill>
        <p:spPr/>
      </p:pic>
      <p:pic>
        <p:nvPicPr>
          <p:cNvPr id="9" name="Plassholder for innhold 8" descr="Survivor Pos Index.png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b="1239"/>
          <a:stretch>
            <a:fillRect/>
          </a:stretch>
        </p:blipFill>
        <p:spPr/>
      </p:pic>
      <p:pic>
        <p:nvPicPr>
          <p:cNvPr id="4" name="Bilde 3" descr="refresh symbo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50924" y="6269136"/>
            <a:ext cx="748486" cy="5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5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And </a:t>
            </a:r>
            <a:r>
              <a:rPr lang="nb-NO" dirty="0" err="1"/>
              <a:t>yet</a:t>
            </a:r>
            <a:r>
              <a:rPr lang="nb-NO" dirty="0"/>
              <a:t> , I am </a:t>
            </a:r>
            <a:r>
              <a:rPr lang="nb-NO" dirty="0" err="1"/>
              <a:t>checking</a:t>
            </a:r>
            <a:r>
              <a:rPr lang="nb-NO" dirty="0"/>
              <a:t> my </a:t>
            </a:r>
            <a:r>
              <a:rPr lang="nb-NO" dirty="0" err="1"/>
              <a:t>phone</a:t>
            </a:r>
            <a:r>
              <a:rPr lang="nb-NO" dirty="0"/>
              <a:t> like a </a:t>
            </a:r>
            <a:r>
              <a:rPr lang="nb-NO" dirty="0" err="1" smtClean="0"/>
              <a:t>trained</a:t>
            </a:r>
            <a:r>
              <a:rPr lang="nb-NO" dirty="0" smtClean="0"/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monkey</a:t>
            </a:r>
            <a:r>
              <a:rPr lang="nb-NO" dirty="0" smtClean="0"/>
              <a:t> t</a:t>
            </a:r>
            <a:r>
              <a:rPr lang="nb-NO" dirty="0"/>
              <a:t>o 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has </a:t>
            </a:r>
            <a:r>
              <a:rPr lang="nb-NO" dirty="0" err="1"/>
              <a:t>blessed</a:t>
            </a:r>
            <a:r>
              <a:rPr lang="nb-NO" dirty="0"/>
              <a:t> </a:t>
            </a:r>
            <a:r>
              <a:rPr lang="nb-NO" dirty="0" err="1"/>
              <a:t>me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more </a:t>
            </a:r>
            <a:r>
              <a:rPr lang="nb-NO" dirty="0" err="1" smtClean="0"/>
              <a:t>abuse</a:t>
            </a:r>
            <a:r>
              <a:rPr lang="nb-NO" dirty="0" smtClean="0"/>
              <a:t>...</a:t>
            </a:r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their</a:t>
            </a:r>
            <a:r>
              <a:rPr lang="nb-NO" dirty="0"/>
              <a:t> best </a:t>
            </a:r>
            <a:r>
              <a:rPr lang="nb-NO" dirty="0" err="1" smtClean="0"/>
              <a:t>friends</a:t>
            </a:r>
            <a:r>
              <a:rPr lang="nb-NO" dirty="0" smtClean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prey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/>
              <a:t>I </a:t>
            </a:r>
            <a:r>
              <a:rPr lang="nb-NO" dirty="0" err="1"/>
              <a:t>sometimes</a:t>
            </a:r>
            <a:r>
              <a:rPr lang="nb-NO" dirty="0"/>
              <a:t> </a:t>
            </a:r>
            <a:r>
              <a:rPr lang="nb-NO" dirty="0" err="1"/>
              <a:t>feel</a:t>
            </a:r>
            <a:r>
              <a:rPr lang="nb-NO" dirty="0"/>
              <a:t> like a positive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leech</a:t>
            </a:r>
            <a:r>
              <a:rPr lang="nb-NO" dirty="0" smtClean="0"/>
              <a:t>. </a:t>
            </a:r>
            <a:r>
              <a:rPr lang="nb-NO" dirty="0"/>
              <a:t>With </a:t>
            </a:r>
            <a:r>
              <a:rPr lang="nb-NO" dirty="0" err="1"/>
              <a:t>them</a:t>
            </a:r>
            <a:r>
              <a:rPr lang="nb-NO" dirty="0"/>
              <a:t> not </a:t>
            </a:r>
            <a:r>
              <a:rPr lang="nb-NO" dirty="0" err="1"/>
              <a:t>knowing</a:t>
            </a:r>
            <a:r>
              <a:rPr lang="nb-NO" dirty="0"/>
              <a:t> just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're </a:t>
            </a:r>
            <a:r>
              <a:rPr lang="nb-NO" dirty="0" err="1"/>
              <a:t>helping</a:t>
            </a:r>
            <a:r>
              <a:rPr lang="nb-NO" dirty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.</a:t>
            </a:r>
          </a:p>
          <a:p>
            <a:r>
              <a:rPr lang="nb-NO" dirty="0" smtClean="0"/>
              <a:t>I </a:t>
            </a:r>
            <a:r>
              <a:rPr lang="nb-NO" dirty="0"/>
              <a:t>have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children</a:t>
            </a:r>
            <a:r>
              <a:rPr lang="nb-NO" dirty="0"/>
              <a:t> and </a:t>
            </a:r>
            <a:r>
              <a:rPr lang="nb-NO" dirty="0" err="1"/>
              <a:t>feel</a:t>
            </a:r>
            <a:r>
              <a:rPr lang="nb-NO" dirty="0"/>
              <a:t> like a </a:t>
            </a:r>
            <a:r>
              <a:rPr lang="nb-NO" dirty="0" err="1" smtClean="0"/>
              <a:t>mother</a:t>
            </a:r>
            <a:r>
              <a:rPr lang="nb-NO" dirty="0" smtClean="0"/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bear</a:t>
            </a:r>
            <a:r>
              <a:rPr lang="nb-NO" dirty="0" smtClean="0"/>
              <a:t> </a:t>
            </a:r>
            <a:r>
              <a:rPr lang="nb-NO" dirty="0" err="1"/>
              <a:t>protecting</a:t>
            </a:r>
            <a:r>
              <a:rPr lang="nb-NO" dirty="0"/>
              <a:t> her </a:t>
            </a:r>
            <a:r>
              <a:rPr lang="nb-NO" dirty="0" err="1"/>
              <a:t>cubs</a:t>
            </a:r>
            <a:r>
              <a:rPr lang="nb-NO" dirty="0"/>
              <a:t> in a </a:t>
            </a:r>
            <a:r>
              <a:rPr lang="nb-NO" dirty="0" err="1" smtClean="0"/>
              <a:t>cave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000"/>
            <a:ext cx="837877" cy="83787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7590"/>
            <a:ext cx="837878" cy="8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80000" y="75112"/>
            <a:ext cx="10972800" cy="828000"/>
          </a:xfrm>
        </p:spPr>
        <p:txBody>
          <a:bodyPr/>
          <a:lstStyle/>
          <a:p>
            <a:r>
              <a:rPr lang="nb-NO" dirty="0" err="1" smtClean="0"/>
              <a:t>Concluding</a:t>
            </a:r>
            <a:r>
              <a:rPr lang="nb-NO" dirty="0" smtClean="0"/>
              <a:t> </a:t>
            </a:r>
            <a:r>
              <a:rPr lang="nb-NO" dirty="0" err="1" smtClean="0"/>
              <a:t>thoughts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0" y="592667"/>
            <a:ext cx="12192000" cy="532438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nb-NO" sz="2400" dirty="0" err="1" smtClean="0">
                <a:latin typeface="+mj-lt"/>
              </a:rPr>
              <a:t>Metaphor</a:t>
            </a:r>
            <a:r>
              <a:rPr lang="nb-NO" sz="2400" dirty="0" smtClean="0">
                <a:latin typeface="+mj-lt"/>
              </a:rPr>
              <a:t> is </a:t>
            </a:r>
            <a:r>
              <a:rPr lang="nb-NO" sz="2400" dirty="0" err="1" smtClean="0">
                <a:latin typeface="+mj-lt"/>
              </a:rPr>
              <a:t>clearly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important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when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communicating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about</a:t>
            </a:r>
            <a:r>
              <a:rPr lang="nb-NO" sz="2400" dirty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such</a:t>
            </a:r>
            <a:r>
              <a:rPr lang="nb-NO" sz="2400" dirty="0" smtClean="0">
                <a:latin typeface="+mj-lt"/>
              </a:rPr>
              <a:t> an </a:t>
            </a:r>
            <a:r>
              <a:rPr lang="nb-NO" sz="2400" dirty="0" err="1" smtClean="0">
                <a:latin typeface="+mj-lt"/>
              </a:rPr>
              <a:t>emotional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topic</a:t>
            </a:r>
            <a:r>
              <a:rPr lang="nb-NO" sz="2400" dirty="0" smtClean="0">
                <a:latin typeface="+mj-lt"/>
              </a:rPr>
              <a:t> as </a:t>
            </a:r>
            <a:r>
              <a:rPr lang="nb-NO" sz="2400" dirty="0" err="1" smtClean="0">
                <a:latin typeface="+mj-lt"/>
              </a:rPr>
              <a:t>betrayal</a:t>
            </a:r>
            <a:r>
              <a:rPr lang="nb-NO" sz="2400" dirty="0" smtClean="0">
                <a:latin typeface="+mj-lt"/>
              </a:rPr>
              <a:t>.</a:t>
            </a:r>
          </a:p>
          <a:p>
            <a:pPr>
              <a:buFont typeface="Arial"/>
              <a:buChar char="•"/>
            </a:pPr>
            <a:endParaRPr lang="nb-NO" sz="2400" dirty="0">
              <a:latin typeface="+mj-lt"/>
            </a:endParaRPr>
          </a:p>
          <a:p>
            <a:pPr>
              <a:buFont typeface="Arial"/>
              <a:buChar char="•"/>
            </a:pPr>
            <a:r>
              <a:rPr lang="nb-NO" sz="2400" dirty="0" err="1" smtClean="0">
                <a:latin typeface="+mj-lt"/>
              </a:rPr>
              <a:t>Oodles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of</a:t>
            </a:r>
            <a:r>
              <a:rPr lang="nb-NO" sz="2400" dirty="0" smtClean="0">
                <a:latin typeface="+mj-lt"/>
              </a:rPr>
              <a:t> data</a:t>
            </a:r>
          </a:p>
          <a:p>
            <a:pPr>
              <a:buFont typeface="Arial"/>
              <a:buChar char="•"/>
            </a:pPr>
            <a:r>
              <a:rPr lang="nb-NO" sz="2400" dirty="0" err="1" smtClean="0">
                <a:latin typeface="+mj-lt"/>
              </a:rPr>
              <a:t>Important</a:t>
            </a:r>
            <a:r>
              <a:rPr lang="nb-NO" sz="2400" dirty="0" smtClean="0">
                <a:latin typeface="+mj-lt"/>
              </a:rPr>
              <a:t> data</a:t>
            </a:r>
          </a:p>
          <a:p>
            <a:pPr>
              <a:buFont typeface="Arial"/>
              <a:buChar char="•"/>
            </a:pPr>
            <a:endParaRPr lang="nb-NO" sz="2400" dirty="0">
              <a:latin typeface="+mj-lt"/>
            </a:endParaRPr>
          </a:p>
          <a:p>
            <a:pPr>
              <a:buFont typeface="Arial"/>
              <a:buChar char="•"/>
            </a:pPr>
            <a:r>
              <a:rPr lang="nb-NO" sz="2400" dirty="0" smtClean="0">
                <a:latin typeface="+mj-lt"/>
              </a:rPr>
              <a:t>Have </a:t>
            </a:r>
            <a:r>
              <a:rPr lang="nb-NO" sz="2400" dirty="0" err="1" smtClean="0">
                <a:latin typeface="+mj-lt"/>
              </a:rPr>
              <a:t>only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scratched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the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surface</a:t>
            </a:r>
            <a:endParaRPr lang="nb-NO" sz="2400" dirty="0" smtClean="0">
              <a:latin typeface="+mj-lt"/>
            </a:endParaRPr>
          </a:p>
          <a:p>
            <a:pPr lvl="1">
              <a:buFont typeface="Arial"/>
              <a:buChar char="•"/>
            </a:pPr>
            <a:r>
              <a:rPr lang="nb-NO" sz="2400" dirty="0" err="1" smtClean="0">
                <a:latin typeface="+mj-lt"/>
              </a:rPr>
              <a:t>Other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semantic</a:t>
            </a:r>
            <a:r>
              <a:rPr lang="nb-NO" sz="2400" dirty="0" smtClean="0">
                <a:latin typeface="+mj-lt"/>
              </a:rPr>
              <a:t> tags</a:t>
            </a:r>
          </a:p>
          <a:p>
            <a:pPr lvl="1">
              <a:buFont typeface="Arial"/>
              <a:buChar char="•"/>
            </a:pPr>
            <a:r>
              <a:rPr lang="nb-NO" sz="2400" dirty="0" err="1" smtClean="0">
                <a:latin typeface="+mj-lt"/>
              </a:rPr>
              <a:t>Similes</a:t>
            </a:r>
            <a:r>
              <a:rPr lang="nb-NO" sz="2400" dirty="0" smtClean="0">
                <a:latin typeface="+mj-lt"/>
              </a:rPr>
              <a:t> and </a:t>
            </a:r>
            <a:r>
              <a:rPr lang="nb-NO" sz="2400" dirty="0" err="1" smtClean="0">
                <a:latin typeface="+mj-lt"/>
              </a:rPr>
              <a:t>analogies</a:t>
            </a:r>
            <a:endParaRPr lang="nb-NO" sz="2400" dirty="0" smtClean="0">
              <a:latin typeface="+mj-lt"/>
            </a:endParaRPr>
          </a:p>
          <a:p>
            <a:pPr lvl="1">
              <a:buFont typeface="Arial"/>
              <a:buChar char="•"/>
            </a:pPr>
            <a:r>
              <a:rPr lang="nb-NO" sz="2400" dirty="0" err="1" smtClean="0"/>
              <a:t>Bitesize</a:t>
            </a:r>
            <a:r>
              <a:rPr lang="nb-NO" sz="2400" dirty="0" smtClean="0"/>
              <a:t> </a:t>
            </a:r>
            <a:r>
              <a:rPr lang="nb-NO" sz="2400" dirty="0" err="1"/>
              <a:t>pieces</a:t>
            </a:r>
            <a:r>
              <a:rPr lang="nb-NO" sz="2400" dirty="0"/>
              <a:t>..</a:t>
            </a:r>
            <a:r>
              <a:rPr lang="nb-NO" sz="2400" dirty="0" smtClean="0"/>
              <a:t>.</a:t>
            </a:r>
          </a:p>
          <a:p>
            <a:pPr lvl="1">
              <a:buFont typeface="Arial"/>
              <a:buChar char="•"/>
            </a:pPr>
            <a:endParaRPr lang="nb-NO" sz="2400" dirty="0"/>
          </a:p>
          <a:p>
            <a:pPr>
              <a:buFont typeface="Arial"/>
              <a:buChar char="•"/>
            </a:pPr>
            <a:r>
              <a:rPr lang="nb-NO" sz="2400" dirty="0" smtClean="0">
                <a:latin typeface="+mj-lt"/>
              </a:rPr>
              <a:t>Lots </a:t>
            </a:r>
            <a:r>
              <a:rPr lang="nb-NO" sz="2400" dirty="0" err="1" smtClean="0">
                <a:latin typeface="+mj-lt"/>
              </a:rPr>
              <a:t>of</a:t>
            </a:r>
            <a:r>
              <a:rPr lang="nb-NO" sz="2400" dirty="0" smtClean="0">
                <a:latin typeface="+mj-lt"/>
              </a:rPr>
              <a:t> as </a:t>
            </a:r>
            <a:r>
              <a:rPr lang="nb-NO" sz="2400" dirty="0" err="1" smtClean="0">
                <a:latin typeface="+mj-lt"/>
              </a:rPr>
              <a:t>yet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unanswered</a:t>
            </a:r>
            <a:r>
              <a:rPr lang="nb-NO" sz="2400" dirty="0" smtClean="0">
                <a:latin typeface="+mj-lt"/>
              </a:rPr>
              <a:t> </a:t>
            </a:r>
            <a:r>
              <a:rPr lang="nb-NO" sz="2400" dirty="0" err="1" smtClean="0">
                <a:latin typeface="+mj-lt"/>
              </a:rPr>
              <a:t>methodological</a:t>
            </a:r>
            <a:r>
              <a:rPr lang="nb-NO" sz="2400" dirty="0" smtClean="0">
                <a:latin typeface="+mj-lt"/>
              </a:rPr>
              <a:t> questions...</a:t>
            </a:r>
          </a:p>
          <a:p>
            <a:pPr>
              <a:buFont typeface="Arial"/>
              <a:buChar char="•"/>
            </a:pPr>
            <a:endParaRPr lang="nb-NO" sz="2400" dirty="0"/>
          </a:p>
          <a:p>
            <a:pPr>
              <a:buFont typeface="Wingdings" charset="2"/>
              <a:buChar char="§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05701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80000" y="-45719"/>
            <a:ext cx="10972800" cy="500707"/>
          </a:xfrm>
        </p:spPr>
        <p:txBody>
          <a:bodyPr>
            <a:normAutofit/>
          </a:bodyPr>
          <a:lstStyle/>
          <a:p>
            <a:r>
              <a:rPr lang="nb-NO" dirty="0" smtClean="0"/>
              <a:t>A’s abuser = ’</a:t>
            </a:r>
            <a:r>
              <a:rPr lang="nb-NO" dirty="0" err="1" smtClean="0"/>
              <a:t>Jaws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80000" y="427732"/>
            <a:ext cx="10972800" cy="626436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nb-NO" b="1" dirty="0">
                <a:solidFill>
                  <a:srgbClr val="FF0000"/>
                </a:solidFill>
              </a:rPr>
              <a:t>B</a:t>
            </a:r>
            <a:r>
              <a:rPr lang="nb-NO" b="1" dirty="0" smtClean="0">
                <a:solidFill>
                  <a:srgbClr val="FF0000"/>
                </a:solidFill>
              </a:rPr>
              <a:t>: </a:t>
            </a:r>
            <a:r>
              <a:rPr lang="nb-NO" dirty="0"/>
              <a:t>I </a:t>
            </a:r>
            <a:r>
              <a:rPr lang="nb-NO" dirty="0" err="1"/>
              <a:t>started</a:t>
            </a:r>
            <a:r>
              <a:rPr lang="nb-NO" dirty="0"/>
              <a:t> calling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/>
              <a:t>"</a:t>
            </a:r>
            <a:r>
              <a:rPr lang="nb-NO" dirty="0" err="1"/>
              <a:t>Jaws</a:t>
            </a:r>
            <a:r>
              <a:rPr lang="nb-NO" dirty="0"/>
              <a:t>" </a:t>
            </a:r>
            <a:r>
              <a:rPr lang="nb-NO" dirty="0" err="1" smtClean="0"/>
              <a:t>too</a:t>
            </a:r>
            <a:r>
              <a:rPr lang="nb-NO" dirty="0" smtClean="0"/>
              <a:t>. I </a:t>
            </a:r>
            <a:r>
              <a:rPr lang="nb-NO" dirty="0" err="1"/>
              <a:t>had</a:t>
            </a:r>
            <a:r>
              <a:rPr lang="nb-NO" dirty="0"/>
              <a:t> a </a:t>
            </a:r>
            <a:r>
              <a:rPr lang="nb-NO" dirty="0" err="1"/>
              <a:t>dream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a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white</a:t>
            </a:r>
            <a:r>
              <a:rPr lang="nb-NO" dirty="0"/>
              <a:t> </a:t>
            </a:r>
            <a:r>
              <a:rPr lang="nb-NO" dirty="0" err="1"/>
              <a:t>shark</a:t>
            </a:r>
            <a:r>
              <a:rPr lang="nb-NO" dirty="0"/>
              <a:t> </a:t>
            </a:r>
            <a:r>
              <a:rPr lang="nb-NO" dirty="0" err="1"/>
              <a:t>circling</a:t>
            </a:r>
            <a:r>
              <a:rPr lang="nb-NO" dirty="0"/>
              <a:t> </a:t>
            </a:r>
            <a:r>
              <a:rPr lang="nb-NO" dirty="0" err="1"/>
              <a:t>me</a:t>
            </a:r>
            <a:r>
              <a:rPr lang="nb-NO" dirty="0"/>
              <a:t> </a:t>
            </a:r>
            <a:r>
              <a:rPr lang="nb-NO" dirty="0" err="1"/>
              <a:t>off</a:t>
            </a:r>
            <a:r>
              <a:rPr lang="nb-NO" dirty="0"/>
              <a:t> and </a:t>
            </a:r>
            <a:r>
              <a:rPr lang="nb-NO" dirty="0" err="1"/>
              <a:t>on</a:t>
            </a:r>
            <a:r>
              <a:rPr lang="nb-NO" dirty="0"/>
              <a:t> during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relationshit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him. (The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old</a:t>
            </a:r>
            <a:r>
              <a:rPr lang="nb-NO" dirty="0"/>
              <a:t> </a:t>
            </a:r>
            <a:r>
              <a:rPr lang="nb-NO" dirty="0" err="1"/>
              <a:t>subconscious</a:t>
            </a:r>
            <a:r>
              <a:rPr lang="nb-NO" dirty="0"/>
              <a:t>!!)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like </a:t>
            </a:r>
            <a:r>
              <a:rPr lang="nb-NO" dirty="0" err="1"/>
              <a:t>sharks</a:t>
            </a:r>
            <a:r>
              <a:rPr lang="nb-NO" dirty="0"/>
              <a:t>, </a:t>
            </a:r>
            <a:r>
              <a:rPr lang="nb-NO" dirty="0" err="1"/>
              <a:t>even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dead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eyes</a:t>
            </a:r>
            <a:r>
              <a:rPr lang="nb-NO" dirty="0"/>
              <a:t>!!</a:t>
            </a:r>
            <a:r>
              <a:rPr lang="nb-NO" dirty="0" smtClean="0"/>
              <a:t>!</a:t>
            </a:r>
          </a:p>
          <a:p>
            <a:pPr>
              <a:buFont typeface="Wingdings" charset="2"/>
              <a:buChar char="Ø"/>
            </a:pPr>
            <a:endParaRPr lang="nb-NO" dirty="0" smtClean="0"/>
          </a:p>
          <a:p>
            <a:pPr>
              <a:buFont typeface="Wingdings" charset="2"/>
              <a:buChar char="Ø"/>
            </a:pPr>
            <a:r>
              <a:rPr lang="nb-NO" b="1" dirty="0">
                <a:solidFill>
                  <a:srgbClr val="FF0000"/>
                </a:solidFill>
              </a:rPr>
              <a:t>C</a:t>
            </a:r>
            <a:r>
              <a:rPr lang="nb-NO" b="1" dirty="0" smtClean="0">
                <a:solidFill>
                  <a:srgbClr val="FF0000"/>
                </a:solidFill>
              </a:rPr>
              <a:t>: </a:t>
            </a:r>
            <a:r>
              <a:rPr lang="nb-NO" dirty="0" err="1" smtClean="0"/>
              <a:t>Maybe</a:t>
            </a:r>
            <a:r>
              <a:rPr lang="nb-NO" dirty="0"/>
              <a:t>,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subconscious</a:t>
            </a:r>
            <a:r>
              <a:rPr lang="nb-NO" dirty="0"/>
              <a:t> </a:t>
            </a:r>
            <a:r>
              <a:rPr lang="nb-NO" dirty="0" err="1"/>
              <a:t>picked</a:t>
            </a:r>
            <a:r>
              <a:rPr lang="nb-NO" dirty="0"/>
              <a:t> up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cognitive</a:t>
            </a:r>
            <a:r>
              <a:rPr lang="nb-NO" dirty="0"/>
              <a:t> </a:t>
            </a:r>
            <a:r>
              <a:rPr lang="nb-NO" dirty="0" err="1"/>
              <a:t>dissonance</a:t>
            </a:r>
            <a:r>
              <a:rPr lang="nb-NO" dirty="0"/>
              <a:t> during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relationship</a:t>
            </a:r>
            <a:r>
              <a:rPr lang="nb-NO" dirty="0"/>
              <a:t> and </a:t>
            </a:r>
            <a:r>
              <a:rPr lang="nb-NO" dirty="0" err="1"/>
              <a:t>was</a:t>
            </a:r>
            <a:r>
              <a:rPr lang="nb-NO" dirty="0"/>
              <a:t> letting </a:t>
            </a:r>
            <a:r>
              <a:rPr lang="nb-NO" dirty="0" err="1"/>
              <a:t>us</a:t>
            </a:r>
            <a:r>
              <a:rPr lang="nb-NO" dirty="0"/>
              <a:t> </a:t>
            </a:r>
            <a:r>
              <a:rPr lang="nb-NO" dirty="0" err="1"/>
              <a:t>know</a:t>
            </a:r>
            <a:r>
              <a:rPr lang="nb-NO" dirty="0"/>
              <a:t> a predator is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. I </a:t>
            </a:r>
            <a:r>
              <a:rPr lang="nb-NO" dirty="0" err="1"/>
              <a:t>mean</a:t>
            </a:r>
            <a:r>
              <a:rPr lang="nb-NO" dirty="0"/>
              <a:t>, is </a:t>
            </a:r>
            <a:r>
              <a:rPr lang="nb-NO" dirty="0" err="1"/>
              <a:t>there</a:t>
            </a:r>
            <a:r>
              <a:rPr lang="nb-NO" dirty="0"/>
              <a:t> a </a:t>
            </a:r>
            <a:r>
              <a:rPr lang="nb-NO" dirty="0" err="1"/>
              <a:t>better</a:t>
            </a:r>
            <a:r>
              <a:rPr lang="nb-NO" dirty="0"/>
              <a:t> predator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face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earth</a:t>
            </a:r>
            <a:r>
              <a:rPr lang="nb-NO" dirty="0"/>
              <a:t>? Course, my </a:t>
            </a:r>
            <a:r>
              <a:rPr lang="nb-NO" dirty="0" err="1" smtClean="0"/>
              <a:t>Xs</a:t>
            </a:r>
            <a:r>
              <a:rPr lang="nb-NO" dirty="0" smtClean="0"/>
              <a:t> </a:t>
            </a:r>
            <a:r>
              <a:rPr lang="nb-NO" dirty="0"/>
              <a:t>not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caliber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white</a:t>
            </a:r>
            <a:r>
              <a:rPr lang="nb-NO" dirty="0"/>
              <a:t>. Hes more </a:t>
            </a:r>
            <a:r>
              <a:rPr lang="nb-NO" dirty="0" smtClean="0"/>
              <a:t>like a </a:t>
            </a:r>
            <a:r>
              <a:rPr lang="nb-NO" dirty="0" err="1"/>
              <a:t>nurse</a:t>
            </a:r>
            <a:r>
              <a:rPr lang="nb-NO" dirty="0"/>
              <a:t> </a:t>
            </a:r>
            <a:r>
              <a:rPr lang="nb-NO" dirty="0" err="1"/>
              <a:t>shark</a:t>
            </a:r>
            <a:r>
              <a:rPr lang="nb-NO" dirty="0"/>
              <a:t>, or is </a:t>
            </a:r>
            <a:r>
              <a:rPr lang="nb-NO" dirty="0" err="1"/>
              <a:t>that</a:t>
            </a:r>
            <a:r>
              <a:rPr lang="nb-NO" dirty="0"/>
              <a:t> a </a:t>
            </a:r>
            <a:r>
              <a:rPr lang="nb-NO" dirty="0" err="1"/>
              <a:t>nasty</a:t>
            </a:r>
            <a:r>
              <a:rPr lang="nb-NO" dirty="0"/>
              <a:t> </a:t>
            </a:r>
            <a:r>
              <a:rPr lang="nb-NO" dirty="0" err="1"/>
              <a:t>label</a:t>
            </a:r>
            <a:r>
              <a:rPr lang="nb-NO" dirty="0"/>
              <a:t> to </a:t>
            </a:r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nurse</a:t>
            </a:r>
            <a:r>
              <a:rPr lang="nb-NO" dirty="0"/>
              <a:t> </a:t>
            </a:r>
            <a:r>
              <a:rPr lang="nb-NO" dirty="0" err="1"/>
              <a:t>sharks</a:t>
            </a:r>
            <a:r>
              <a:rPr lang="nb-NO" dirty="0"/>
              <a:t>? I </a:t>
            </a:r>
            <a:r>
              <a:rPr lang="nb-NO" dirty="0" err="1"/>
              <a:t>mean</a:t>
            </a:r>
            <a:r>
              <a:rPr lang="nb-NO" dirty="0"/>
              <a:t>,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did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ever do to </a:t>
            </a:r>
            <a:r>
              <a:rPr lang="nb-NO" dirty="0" err="1"/>
              <a:t>us</a:t>
            </a:r>
            <a:r>
              <a:rPr lang="nb-NO" dirty="0"/>
              <a:t>? </a:t>
            </a:r>
            <a:endParaRPr lang="nb-NO" dirty="0" smtClean="0"/>
          </a:p>
          <a:p>
            <a:pPr>
              <a:buFont typeface="Wingdings" charset="2"/>
              <a:buChar char="Ø"/>
            </a:pPr>
            <a:endParaRPr lang="nb-NO" dirty="0" smtClean="0"/>
          </a:p>
          <a:p>
            <a:pPr>
              <a:buFont typeface="Wingdings" charset="2"/>
              <a:buChar char="Ø"/>
            </a:pPr>
            <a:r>
              <a:rPr lang="nb-NO" b="1" dirty="0">
                <a:solidFill>
                  <a:srgbClr val="FF0000"/>
                </a:solidFill>
              </a:rPr>
              <a:t>A</a:t>
            </a:r>
            <a:r>
              <a:rPr lang="nb-NO" b="1" dirty="0" smtClean="0">
                <a:solidFill>
                  <a:srgbClr val="FF0000"/>
                </a:solidFill>
              </a:rPr>
              <a:t>: </a:t>
            </a:r>
            <a:r>
              <a:rPr lang="nb-NO" dirty="0" err="1"/>
              <a:t>You're</a:t>
            </a:r>
            <a:r>
              <a:rPr lang="nb-NO" dirty="0"/>
              <a:t> right. </a:t>
            </a:r>
            <a:r>
              <a:rPr lang="nb-NO" dirty="0" err="1"/>
              <a:t>Now</a:t>
            </a:r>
            <a:r>
              <a:rPr lang="nb-NO" dirty="0"/>
              <a:t> I </a:t>
            </a:r>
            <a:r>
              <a:rPr lang="nb-NO" dirty="0" err="1"/>
              <a:t>feel</a:t>
            </a:r>
            <a:r>
              <a:rPr lang="nb-NO" dirty="0"/>
              <a:t> bad for putting </a:t>
            </a:r>
            <a:r>
              <a:rPr lang="nb-NO" dirty="0" err="1"/>
              <a:t>down</a:t>
            </a:r>
            <a:r>
              <a:rPr lang="nb-NO" dirty="0"/>
              <a:t> </a:t>
            </a:r>
            <a:r>
              <a:rPr lang="nb-NO" dirty="0" err="1"/>
              <a:t>sharks</a:t>
            </a:r>
            <a:r>
              <a:rPr lang="nb-NO" dirty="0"/>
              <a:t>. I </a:t>
            </a:r>
            <a:r>
              <a:rPr lang="nb-NO" dirty="0" err="1"/>
              <a:t>guess</a:t>
            </a:r>
            <a:r>
              <a:rPr lang="nb-NO" dirty="0"/>
              <a:t> </a:t>
            </a:r>
            <a:r>
              <a:rPr lang="nb-NO" dirty="0" err="1"/>
              <a:t>I've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been</a:t>
            </a:r>
            <a:r>
              <a:rPr lang="nb-NO" dirty="0"/>
              <a:t> so </a:t>
            </a:r>
            <a:r>
              <a:rPr lang="nb-NO" dirty="0" err="1"/>
              <a:t>afraid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I </a:t>
            </a:r>
            <a:r>
              <a:rPr lang="nb-NO" dirty="0" err="1"/>
              <a:t>came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generation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JAWS </a:t>
            </a:r>
            <a:r>
              <a:rPr lang="nb-NO" dirty="0" err="1"/>
              <a:t>was</a:t>
            </a:r>
            <a:r>
              <a:rPr lang="nb-NO" dirty="0"/>
              <a:t> in </a:t>
            </a:r>
            <a:r>
              <a:rPr lang="nb-NO" dirty="0" err="1"/>
              <a:t>theaters</a:t>
            </a:r>
            <a:r>
              <a:rPr lang="nb-NO" dirty="0"/>
              <a:t> so pop </a:t>
            </a:r>
            <a:r>
              <a:rPr lang="nb-NO" dirty="0" err="1"/>
              <a:t>culture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everything</a:t>
            </a:r>
            <a:r>
              <a:rPr lang="nb-NO" dirty="0"/>
              <a:t> JAWS. </a:t>
            </a:r>
            <a:r>
              <a:rPr lang="nb-NO" dirty="0" err="1"/>
              <a:t>We'd</a:t>
            </a:r>
            <a:r>
              <a:rPr lang="nb-NO" dirty="0"/>
              <a:t> play JAWS in </a:t>
            </a:r>
            <a:r>
              <a:rPr lang="nb-NO" dirty="0" err="1"/>
              <a:t>the</a:t>
            </a:r>
            <a:r>
              <a:rPr lang="nb-NO" dirty="0"/>
              <a:t> pool </a:t>
            </a:r>
            <a:r>
              <a:rPr lang="nb-NO" dirty="0" err="1"/>
              <a:t>instead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Marco Polo.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think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ex is a </a:t>
            </a:r>
            <a:r>
              <a:rPr lang="nb-NO" dirty="0" err="1"/>
              <a:t>nurse</a:t>
            </a:r>
            <a:r>
              <a:rPr lang="nb-NO" dirty="0"/>
              <a:t> </a:t>
            </a:r>
            <a:r>
              <a:rPr lang="nb-NO" dirty="0" err="1"/>
              <a:t>shark</a:t>
            </a:r>
            <a:r>
              <a:rPr lang="nb-NO" dirty="0"/>
              <a:t>, </a:t>
            </a:r>
            <a:r>
              <a:rPr lang="nb-NO" dirty="0" err="1"/>
              <a:t>huh</a:t>
            </a:r>
            <a:r>
              <a:rPr lang="nb-NO" dirty="0"/>
              <a:t>? </a:t>
            </a:r>
            <a:r>
              <a:rPr lang="nb-NO" dirty="0" err="1"/>
              <a:t>Did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they're</a:t>
            </a:r>
            <a:r>
              <a:rPr lang="nb-NO" dirty="0"/>
              <a:t> </a:t>
            </a:r>
            <a:r>
              <a:rPr lang="nb-NO" dirty="0" err="1"/>
              <a:t>bottom</a:t>
            </a:r>
            <a:r>
              <a:rPr lang="nb-NO" dirty="0"/>
              <a:t> </a:t>
            </a:r>
            <a:r>
              <a:rPr lang="nb-NO" dirty="0" err="1"/>
              <a:t>feeders</a:t>
            </a:r>
            <a:r>
              <a:rPr lang="nb-NO" dirty="0" smtClean="0"/>
              <a:t>?</a:t>
            </a:r>
          </a:p>
          <a:p>
            <a:pPr>
              <a:buFont typeface="Wingdings" charset="2"/>
              <a:buChar char="Ø"/>
            </a:pPr>
            <a:endParaRPr lang="nb-NO" dirty="0" smtClean="0"/>
          </a:p>
          <a:p>
            <a:pPr>
              <a:buFont typeface="Wingdings" charset="2"/>
              <a:buChar char="Ø"/>
            </a:pPr>
            <a:r>
              <a:rPr lang="nb-NO" b="1" dirty="0">
                <a:solidFill>
                  <a:srgbClr val="FF0000"/>
                </a:solidFill>
              </a:rPr>
              <a:t>C</a:t>
            </a:r>
            <a:r>
              <a:rPr lang="nb-NO" b="1" dirty="0" smtClean="0">
                <a:solidFill>
                  <a:srgbClr val="FF0000"/>
                </a:solidFill>
              </a:rPr>
              <a:t>: </a:t>
            </a:r>
            <a:r>
              <a:rPr lang="nb-NO" dirty="0"/>
              <a:t>As to </a:t>
            </a:r>
            <a:r>
              <a:rPr lang="nb-NO" dirty="0" err="1"/>
              <a:t>knowing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Nurse</a:t>
            </a:r>
            <a:r>
              <a:rPr lang="nb-NO" dirty="0"/>
              <a:t> Sharks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bottom</a:t>
            </a:r>
            <a:r>
              <a:rPr lang="nb-NO" dirty="0"/>
              <a:t> </a:t>
            </a:r>
            <a:r>
              <a:rPr lang="nb-NO" dirty="0" err="1"/>
              <a:t>feeders</a:t>
            </a:r>
            <a:r>
              <a:rPr lang="nb-NO" dirty="0"/>
              <a:t>, </a:t>
            </a:r>
            <a:r>
              <a:rPr lang="nb-NO" dirty="0" err="1"/>
              <a:t>um</a:t>
            </a:r>
            <a:r>
              <a:rPr lang="nb-NO" dirty="0"/>
              <a:t>, </a:t>
            </a:r>
            <a:r>
              <a:rPr lang="nb-NO" dirty="0" err="1"/>
              <a:t>yeah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could</a:t>
            </a:r>
            <a:r>
              <a:rPr lang="nb-NO" dirty="0"/>
              <a:t> </a:t>
            </a:r>
            <a:r>
              <a:rPr lang="nb-NO" dirty="0" err="1"/>
              <a:t>say</a:t>
            </a:r>
            <a:r>
              <a:rPr lang="nb-NO" dirty="0"/>
              <a:t> I </a:t>
            </a:r>
            <a:r>
              <a:rPr lang="nb-NO" dirty="0" err="1"/>
              <a:t>knew</a:t>
            </a:r>
            <a:r>
              <a:rPr lang="nb-NO" dirty="0"/>
              <a:t>...HA!:</a:t>
            </a:r>
            <a:endParaRPr lang="nb-NO" dirty="0" smtClean="0"/>
          </a:p>
          <a:p>
            <a:pPr>
              <a:buFont typeface="Wingdings" charset="2"/>
              <a:buChar char="Ø"/>
            </a:pPr>
            <a:endParaRPr lang="nb-NO" dirty="0" smtClean="0"/>
          </a:p>
          <a:p>
            <a:pPr>
              <a:buFont typeface="Wingdings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83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’</a:t>
            </a:r>
            <a:r>
              <a:rPr lang="nb-NO" dirty="0" err="1" smtClean="0"/>
              <a:t>Generic</a:t>
            </a:r>
            <a:r>
              <a:rPr lang="nb-NO" dirty="0" smtClean="0"/>
              <a:t>’ animal terms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97" y="188009"/>
            <a:ext cx="7555510" cy="6474474"/>
          </a:xfrm>
        </p:spPr>
      </p:pic>
    </p:spTree>
    <p:extLst>
      <p:ext uri="{BB962C8B-B14F-4D97-AF65-F5344CB8AC3E}">
        <p14:creationId xmlns:p14="http://schemas.microsoft.com/office/powerpoint/2010/main" val="39791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80000" y="546133"/>
            <a:ext cx="10972800" cy="60969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251173" y="853102"/>
            <a:ext cx="11858765" cy="4557975"/>
          </a:xfrm>
        </p:spPr>
        <p:txBody>
          <a:bodyPr/>
          <a:lstStyle/>
          <a:p>
            <a:pPr marL="0" lvl="1" indent="0">
              <a:buNone/>
            </a:pPr>
            <a:r>
              <a:rPr lang="nb-NO" sz="2400" dirty="0" err="1"/>
              <a:t>Negativity</a:t>
            </a:r>
            <a:r>
              <a:rPr lang="nb-NO" sz="2400" dirty="0"/>
              <a:t> Index / </a:t>
            </a:r>
            <a:r>
              <a:rPr lang="nb-NO" sz="2400" dirty="0" err="1"/>
              <a:t>Positivity</a:t>
            </a:r>
            <a:r>
              <a:rPr lang="nb-NO" sz="2400" dirty="0"/>
              <a:t> Index / </a:t>
            </a:r>
            <a:r>
              <a:rPr lang="nb-NO" sz="2400" dirty="0" err="1"/>
              <a:t>Neutrality</a:t>
            </a:r>
            <a:r>
              <a:rPr lang="nb-NO" sz="2400" dirty="0"/>
              <a:t> </a:t>
            </a:r>
            <a:r>
              <a:rPr lang="nb-NO" sz="2400" dirty="0" smtClean="0"/>
              <a:t>Index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Calculated for each lexeme: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Negative frequency = (Negative occurrences / All occurrences) per poster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Negative index       =  (Sum of Negative frequencies / # individual posters) per lexeme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Example for Lexeme “X”: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22418"/>
              </p:ext>
            </p:extLst>
          </p:nvPr>
        </p:nvGraphicFramePr>
        <p:xfrm>
          <a:off x="251173" y="3670202"/>
          <a:ext cx="830174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63"/>
                <a:gridCol w="1026315"/>
                <a:gridCol w="1345612"/>
                <a:gridCol w="1185963"/>
                <a:gridCol w="1185963"/>
                <a:gridCol w="1185963"/>
                <a:gridCol w="1185963"/>
              </a:tblGrid>
              <a:tr h="218339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Poster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 smtClean="0"/>
                        <a:t>NegO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 smtClean="0"/>
                        <a:t>PosO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 smtClean="0"/>
                        <a:t>NeutO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 smtClean="0"/>
                        <a:t>NegF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 smtClean="0"/>
                        <a:t>PosF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 smtClean="0"/>
                        <a:t>NeutF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5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2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3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4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0.8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0.2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3</a:t>
                      </a:r>
                      <a:r>
                        <a:rPr lang="nb-NO" sz="2000" baseline="0" dirty="0" smtClean="0"/>
                        <a:t> Posters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2.8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0.2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/>
                        <a:t>0</a:t>
                      </a:r>
                      <a:endParaRPr lang="nb-NO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8964457" y="4271277"/>
            <a:ext cx="314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 err="1" smtClean="0"/>
              <a:t>NegIndex</a:t>
            </a:r>
            <a:r>
              <a:rPr lang="nb-NO" sz="2200" b="1" dirty="0" smtClean="0"/>
              <a:t>   = 2.8/3 = 0.93</a:t>
            </a:r>
          </a:p>
          <a:p>
            <a:r>
              <a:rPr lang="nb-NO" sz="2200" b="1" dirty="0" err="1" smtClean="0"/>
              <a:t>PosIndex</a:t>
            </a:r>
            <a:r>
              <a:rPr lang="nb-NO" sz="2200" b="1" dirty="0" smtClean="0"/>
              <a:t>    = 02./3 = 0.07</a:t>
            </a:r>
          </a:p>
          <a:p>
            <a:r>
              <a:rPr lang="nb-NO" sz="2200" b="1" dirty="0" err="1" smtClean="0"/>
              <a:t>NeutIndex</a:t>
            </a:r>
            <a:r>
              <a:rPr lang="nb-NO" sz="2200" b="1" dirty="0" smtClean="0"/>
              <a:t>  = 0/3     = 0 </a:t>
            </a:r>
            <a:endParaRPr lang="nb-NO" sz="2200" b="1" dirty="0"/>
          </a:p>
        </p:txBody>
      </p:sp>
    </p:spTree>
    <p:extLst>
      <p:ext uri="{BB962C8B-B14F-4D97-AF65-F5344CB8AC3E}">
        <p14:creationId xmlns:p14="http://schemas.microsoft.com/office/powerpoint/2010/main" val="14825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Negative </a:t>
            </a:r>
            <a:r>
              <a:rPr lang="nb-NO" dirty="0" err="1" smtClean="0"/>
              <a:t>index</a:t>
            </a:r>
            <a:r>
              <a:rPr lang="nb-NO" dirty="0" smtClean="0"/>
              <a:t> / Positive Index / </a:t>
            </a:r>
            <a:r>
              <a:rPr lang="nb-NO" dirty="0" err="1" smtClean="0"/>
              <a:t>Neutral</a:t>
            </a:r>
            <a:r>
              <a:rPr lang="nb-NO" dirty="0" smtClean="0"/>
              <a:t> Index</a:t>
            </a:r>
            <a:br>
              <a:rPr lang="nb-NO" dirty="0" smtClean="0"/>
            </a:br>
            <a:r>
              <a:rPr lang="nb-NO" dirty="0" smtClean="0"/>
              <a:t>per poster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0" y="1350000"/>
            <a:ext cx="12192000" cy="45670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Calculated </a:t>
            </a:r>
            <a:r>
              <a:rPr lang="en-US" dirty="0"/>
              <a:t>for each </a:t>
            </a:r>
            <a:r>
              <a:rPr lang="en-US" dirty="0" smtClean="0"/>
              <a:t>poster: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Negative frequency = (Negative occurrences / All occurrences) per </a:t>
            </a:r>
            <a:r>
              <a:rPr lang="en-US" dirty="0" smtClean="0"/>
              <a:t>lexeme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Negative index       = </a:t>
            </a:r>
            <a:r>
              <a:rPr lang="en-US" dirty="0" smtClean="0"/>
              <a:t>(Sum </a:t>
            </a:r>
            <a:r>
              <a:rPr lang="en-US" dirty="0"/>
              <a:t>of Negative frequencies / </a:t>
            </a:r>
            <a:r>
              <a:rPr lang="en-US" dirty="0" smtClean="0"/>
              <a:t>sum of individual lexemes) per poster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 for </a:t>
            </a:r>
            <a:r>
              <a:rPr lang="en-US" dirty="0" smtClean="0"/>
              <a:t>Poster “</a:t>
            </a:r>
            <a:r>
              <a:rPr lang="en-US" dirty="0"/>
              <a:t>X”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nb-NO" sz="24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98671"/>
              </p:ext>
            </p:extLst>
          </p:nvPr>
        </p:nvGraphicFramePr>
        <p:xfrm>
          <a:off x="202259" y="3505610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Lexeme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NegO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PosO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NeutO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NegF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PosF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 smtClean="0"/>
                        <a:t>NeutF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ANIMAL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DOG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0.5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0.5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MONSTER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 </a:t>
                      </a:r>
                      <a:r>
                        <a:rPr lang="nb-NO" dirty="0" err="1" smtClean="0"/>
                        <a:t>lexemes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2.5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0.5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8696655" y="3831225"/>
            <a:ext cx="32141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NegIndex</a:t>
            </a:r>
            <a:r>
              <a:rPr lang="nb-NO" sz="2400" dirty="0" smtClean="0"/>
              <a:t>  = 2.5/3 = 0.83</a:t>
            </a:r>
          </a:p>
          <a:p>
            <a:r>
              <a:rPr lang="nb-NO" sz="2400" dirty="0" err="1" smtClean="0"/>
              <a:t>PosIndex</a:t>
            </a:r>
            <a:r>
              <a:rPr lang="nb-NO" sz="2400" dirty="0" smtClean="0"/>
              <a:t>   = 0 /3 = 0</a:t>
            </a:r>
          </a:p>
          <a:p>
            <a:r>
              <a:rPr lang="nb-NO" sz="2400" dirty="0" err="1" smtClean="0"/>
              <a:t>NeutIndex</a:t>
            </a:r>
            <a:r>
              <a:rPr lang="nb-NO" sz="2400" dirty="0" smtClean="0"/>
              <a:t> = 0.5/3= 0.17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400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Research questions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What metaphorical expressions do survivors of relationship abuse use when communicating about their experience?</a:t>
            </a:r>
          </a:p>
          <a:p>
            <a:endParaRPr lang="en-US" dirty="0"/>
          </a:p>
          <a:p>
            <a:r>
              <a:rPr lang="en-US" dirty="0" smtClean="0"/>
              <a:t>How do </a:t>
            </a:r>
            <a:r>
              <a:rPr lang="en-US" dirty="0"/>
              <a:t>survivors of relationship abuse use metaphor to communicate about </a:t>
            </a:r>
            <a:r>
              <a:rPr lang="en-US" dirty="0" smtClean="0"/>
              <a:t>their experiences and attitudes?</a:t>
            </a:r>
          </a:p>
          <a:p>
            <a:endParaRPr lang="en-US" dirty="0"/>
          </a:p>
          <a:p>
            <a:r>
              <a:rPr lang="en-US" dirty="0" smtClean="0"/>
              <a:t>How may researchers harness ‘big data’ to study metaphor?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389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" y="1034887"/>
            <a:ext cx="7253595" cy="4412603"/>
          </a:xfr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Material and </a:t>
            </a:r>
            <a:r>
              <a:rPr lang="nb-NO" dirty="0" err="1" smtClean="0"/>
              <a:t>methods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pic>
        <p:nvPicPr>
          <p:cNvPr id="7" name="Plassholder for innhold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394097" y="652513"/>
            <a:ext cx="4688225" cy="47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14007" y="892799"/>
            <a:ext cx="5579369" cy="5099853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45353" y="892800"/>
            <a:ext cx="5429288" cy="456705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9" name="Plassholder for innho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240" y="1462149"/>
            <a:ext cx="5901760" cy="37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6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23445" y="-54000"/>
            <a:ext cx="10972800" cy="828000"/>
          </a:xfrm>
        </p:spPr>
        <p:txBody>
          <a:bodyPr/>
          <a:lstStyle/>
          <a:p>
            <a:r>
              <a:rPr lang="nb-NO" dirty="0" smtClean="0"/>
              <a:t>Data </a:t>
            </a:r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397803"/>
            <a:ext cx="10644554" cy="6475436"/>
          </a:xfrm>
          <a:prstGeom prst="rect">
            <a:avLst/>
          </a:prstGeom>
        </p:spPr>
      </p:pic>
      <p:sp>
        <p:nvSpPr>
          <p:cNvPr id="10" name="Avrundet rektangel 9"/>
          <p:cNvSpPr/>
          <p:nvPr/>
        </p:nvSpPr>
        <p:spPr>
          <a:xfrm>
            <a:off x="7233138" y="1726196"/>
            <a:ext cx="2028093" cy="24706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57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lassholder for innhold 1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3384428"/>
              </p:ext>
            </p:extLst>
          </p:nvPr>
        </p:nvGraphicFramePr>
        <p:xfrm>
          <a:off x="5966400" y="360000"/>
          <a:ext cx="54292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Frequency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Types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Tokens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148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150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132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98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99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&gt;10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10475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total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11262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</a:t>
            </a:r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54291" y="943589"/>
            <a:ext cx="4208584" cy="5342715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2297076" y="6297358"/>
            <a:ext cx="333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602 types, 11782 tokens</a:t>
            </a:r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966400" y="4759569"/>
            <a:ext cx="62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Excluded</a:t>
            </a:r>
            <a:r>
              <a:rPr lang="nb-NO" sz="2800" dirty="0"/>
              <a:t> </a:t>
            </a:r>
            <a:r>
              <a:rPr lang="nb-NO" sz="2800" dirty="0" smtClean="0"/>
              <a:t>59 types / 1799 tokens</a:t>
            </a:r>
          </a:p>
          <a:p>
            <a:endParaRPr lang="nb-NO" sz="28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545972" y="5518333"/>
            <a:ext cx="36649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solidFill>
                  <a:srgbClr val="FF0000"/>
                </a:solidFill>
              </a:rPr>
              <a:t>9463 </a:t>
            </a:r>
            <a:r>
              <a:rPr lang="nb-NO" sz="2800" b="1" dirty="0" err="1">
                <a:solidFill>
                  <a:srgbClr val="FF0000"/>
                </a:solidFill>
              </a:rPr>
              <a:t>concordance</a:t>
            </a:r>
            <a:r>
              <a:rPr lang="nb-NO" sz="2800" b="1" dirty="0">
                <a:solidFill>
                  <a:srgbClr val="FF0000"/>
                </a:solidFill>
              </a:rPr>
              <a:t> lines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52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1742202"/>
              </p:ext>
            </p:extLst>
          </p:nvPr>
        </p:nvGraphicFramePr>
        <p:xfrm>
          <a:off x="396473" y="1188000"/>
          <a:ext cx="5429250" cy="409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lipse 8"/>
          <p:cNvSpPr/>
          <p:nvPr/>
        </p:nvSpPr>
        <p:spPr>
          <a:xfrm flipH="1">
            <a:off x="211008" y="3106616"/>
            <a:ext cx="2368061" cy="246184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%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2"/>
          </p:nvPr>
        </p:nvSpPr>
        <p:spPr>
          <a:xfrm>
            <a:off x="5825723" y="822738"/>
            <a:ext cx="6178708" cy="510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Metaphor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nb-NO" sz="2000" dirty="0" err="1" smtClean="0"/>
              <a:t>You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his ‘</a:t>
            </a:r>
            <a:r>
              <a:rPr 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mouse</a:t>
            </a:r>
            <a:r>
              <a:rPr lang="nb-NO" sz="2000" dirty="0" smtClean="0"/>
              <a:t>’ and </a:t>
            </a:r>
            <a:r>
              <a:rPr lang="nb-NO" sz="2000" dirty="0" err="1" smtClean="0"/>
              <a:t>he</a:t>
            </a:r>
            <a:r>
              <a:rPr lang="nb-NO" sz="2000" dirty="0" smtClean="0"/>
              <a:t> is a </a:t>
            </a:r>
            <a:r>
              <a:rPr 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cat</a:t>
            </a:r>
            <a:r>
              <a:rPr lang="nb-NO" sz="2000" dirty="0" smtClean="0"/>
              <a:t>. (</a:t>
            </a:r>
            <a:r>
              <a:rPr lang="nb-NO" sz="2000" dirty="0" err="1">
                <a:solidFill>
                  <a:srgbClr val="FF0000"/>
                </a:solidFill>
              </a:rPr>
              <a:t>i</a:t>
            </a:r>
            <a:r>
              <a:rPr lang="nb-NO" sz="2000" dirty="0" err="1" smtClean="0">
                <a:solidFill>
                  <a:srgbClr val="FF0000"/>
                </a:solidFill>
              </a:rPr>
              <a:t>ndirect</a:t>
            </a:r>
            <a:r>
              <a:rPr lang="nb-NO" sz="2000" dirty="0" smtClean="0"/>
              <a:t>)</a:t>
            </a:r>
          </a:p>
          <a:p>
            <a:pPr marL="400050" lvl="1" indent="0">
              <a:buNone/>
            </a:pPr>
            <a:endParaRPr lang="nb-NO" sz="2000" dirty="0" smtClean="0"/>
          </a:p>
          <a:p>
            <a:pPr marL="400050" lvl="2" indent="0">
              <a:buNone/>
            </a:pPr>
            <a:r>
              <a:rPr lang="nb-NO" sz="2000" dirty="0"/>
              <a:t>He is Mr. Nice Guy </a:t>
            </a:r>
            <a:r>
              <a:rPr lang="nb-NO" sz="2000" dirty="0" err="1"/>
              <a:t>again</a:t>
            </a:r>
            <a:r>
              <a:rPr lang="nb-NO" sz="2000" dirty="0"/>
              <a:t>, </a:t>
            </a:r>
            <a:r>
              <a:rPr lang="nb-NO" sz="2000" dirty="0" err="1"/>
              <a:t>it’s</a:t>
            </a:r>
            <a:r>
              <a:rPr lang="nb-NO" sz="2000" dirty="0"/>
              <a:t> like a </a:t>
            </a:r>
            <a:r>
              <a:rPr lang="nb-NO" sz="2000" b="1" dirty="0" err="1">
                <a:solidFill>
                  <a:schemeClr val="accent1">
                    <a:lumMod val="75000"/>
                  </a:schemeClr>
                </a:solidFill>
              </a:rPr>
              <a:t>cat</a:t>
            </a:r>
            <a:r>
              <a:rPr lang="nb-NO" sz="2000" dirty="0"/>
              <a:t> </a:t>
            </a:r>
            <a:r>
              <a:rPr lang="nb-NO" sz="2000" dirty="0" err="1"/>
              <a:t>playing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a </a:t>
            </a:r>
            <a:r>
              <a:rPr lang="nb-NO" sz="2000" b="1" dirty="0" err="1">
                <a:solidFill>
                  <a:schemeClr val="accent1">
                    <a:lumMod val="75000"/>
                  </a:schemeClr>
                </a:solidFill>
              </a:rPr>
              <a:t>mouse</a:t>
            </a:r>
            <a:r>
              <a:rPr lang="nb-NO" sz="2000" dirty="0"/>
              <a:t>. </a:t>
            </a:r>
            <a:r>
              <a:rPr lang="nb-NO" sz="2000" dirty="0" smtClean="0"/>
              <a:t>(</a:t>
            </a:r>
            <a:r>
              <a:rPr lang="nb-NO" sz="2000" dirty="0" err="1" smtClean="0">
                <a:solidFill>
                  <a:srgbClr val="FF0000"/>
                </a:solidFill>
              </a:rPr>
              <a:t>direct</a:t>
            </a:r>
            <a:r>
              <a:rPr lang="nb-NO" sz="2000" dirty="0" smtClean="0"/>
              <a:t>)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accent1">
                    <a:lumMod val="75000"/>
                  </a:schemeClr>
                </a:solidFill>
              </a:rPr>
              <a:t>Not </a:t>
            </a:r>
            <a:r>
              <a:rPr 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metaphor</a:t>
            </a:r>
            <a:r>
              <a:rPr lang="nb-NO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nb-NO" sz="2000" dirty="0" smtClean="0"/>
              <a:t>He </a:t>
            </a:r>
            <a:r>
              <a:rPr lang="nb-NO" sz="2000" dirty="0" err="1" smtClean="0"/>
              <a:t>wanted</a:t>
            </a:r>
            <a:r>
              <a:rPr lang="nb-NO" sz="2000" dirty="0" smtClean="0"/>
              <a:t> </a:t>
            </a:r>
            <a:r>
              <a:rPr lang="nb-NO" sz="2000" dirty="0" err="1" smtClean="0"/>
              <a:t>me</a:t>
            </a:r>
            <a:r>
              <a:rPr lang="nb-NO" sz="2000" dirty="0" smtClean="0"/>
              <a:t> to </a:t>
            </a:r>
            <a:r>
              <a:rPr lang="nb-NO" sz="2000" dirty="0" err="1" smtClean="0"/>
              <a:t>take</a:t>
            </a:r>
            <a:r>
              <a:rPr lang="nb-NO" sz="2000" dirty="0" smtClean="0"/>
              <a:t> </a:t>
            </a:r>
            <a:r>
              <a:rPr lang="nb-NO" sz="2000" dirty="0" err="1" smtClean="0"/>
              <a:t>care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his </a:t>
            </a:r>
            <a:r>
              <a:rPr 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cat</a:t>
            </a:r>
            <a:r>
              <a:rPr lang="nb-NO" sz="2000" dirty="0" smtClean="0"/>
              <a:t>. (</a:t>
            </a:r>
            <a:r>
              <a:rPr lang="nb-NO" sz="2000" dirty="0" err="1" smtClean="0">
                <a:solidFill>
                  <a:srgbClr val="FF0000"/>
                </a:solidFill>
              </a:rPr>
              <a:t>literal</a:t>
            </a:r>
            <a:r>
              <a:rPr lang="nb-NO" sz="2000" dirty="0" smtClean="0"/>
              <a:t>)</a:t>
            </a:r>
          </a:p>
          <a:p>
            <a:pPr marL="400050" lvl="1" indent="0">
              <a:buNone/>
            </a:pPr>
            <a:endParaRPr lang="nb-NO" sz="2000" dirty="0" smtClean="0"/>
          </a:p>
          <a:p>
            <a:pPr marL="400050" lvl="1" indent="0">
              <a:buNone/>
            </a:pPr>
            <a:r>
              <a:rPr lang="nb-NO" sz="2000" dirty="0" smtClean="0"/>
              <a:t>I </a:t>
            </a:r>
            <a:r>
              <a:rPr lang="nb-NO" sz="2000" dirty="0" err="1" smtClean="0"/>
              <a:t>think</a:t>
            </a:r>
            <a:r>
              <a:rPr lang="nb-NO" sz="2000" dirty="0" smtClean="0"/>
              <a:t> I am just </a:t>
            </a:r>
            <a:r>
              <a:rPr lang="nb-NO" sz="2000" dirty="0" err="1" smtClean="0"/>
              <a:t>going</a:t>
            </a:r>
            <a:r>
              <a:rPr lang="nb-NO" sz="2000" dirty="0" smtClean="0"/>
              <a:t> to </a:t>
            </a:r>
            <a:r>
              <a:rPr lang="nb-NO" sz="2000" dirty="0" err="1" smtClean="0"/>
              <a:t>swear</a:t>
            </a:r>
            <a:r>
              <a:rPr lang="nb-NO" sz="2000" dirty="0" smtClean="0"/>
              <a:t> </a:t>
            </a:r>
            <a:r>
              <a:rPr lang="nb-NO" sz="2000" dirty="0" err="1" smtClean="0"/>
              <a:t>off</a:t>
            </a:r>
            <a:r>
              <a:rPr lang="nb-NO" sz="2000" dirty="0" smtClean="0"/>
              <a:t> men and </a:t>
            </a:r>
            <a:r>
              <a:rPr lang="nb-NO" sz="2000" dirty="0" err="1" smtClean="0"/>
              <a:t>become</a:t>
            </a:r>
            <a:r>
              <a:rPr lang="nb-NO" sz="2000" dirty="0" smtClean="0"/>
              <a:t> a </a:t>
            </a:r>
            <a:r>
              <a:rPr 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cat</a:t>
            </a:r>
            <a:r>
              <a:rPr lang="nb-NO" sz="2000" dirty="0" smtClean="0"/>
              <a:t> lady. (</a:t>
            </a:r>
            <a:r>
              <a:rPr lang="nb-NO" sz="2000" dirty="0" err="1" smtClean="0">
                <a:solidFill>
                  <a:srgbClr val="FF0000"/>
                </a:solidFill>
              </a:rPr>
              <a:t>metonymy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accent1">
                    <a:lumMod val="75000"/>
                  </a:schemeClr>
                </a:solidFill>
              </a:rPr>
              <a:t>DFMA: </a:t>
            </a:r>
          </a:p>
          <a:p>
            <a:pPr marL="400050" lvl="1" indent="0">
              <a:buNone/>
            </a:pPr>
            <a:r>
              <a:rPr lang="nb-NO" sz="2000" dirty="0" smtClean="0"/>
              <a:t>I </a:t>
            </a:r>
            <a:r>
              <a:rPr lang="nb-NO" sz="2000" dirty="0" err="1" smtClean="0"/>
              <a:t>went</a:t>
            </a:r>
            <a:r>
              <a:rPr lang="nb-NO" sz="2000" dirty="0" smtClean="0"/>
              <a:t> </a:t>
            </a:r>
            <a:r>
              <a:rPr lang="nb-NO" sz="2000" dirty="0" err="1" smtClean="0"/>
              <a:t>into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ER </a:t>
            </a:r>
            <a:r>
              <a:rPr lang="nb-NO" sz="2000" dirty="0" err="1" smtClean="0"/>
              <a:t>received</a:t>
            </a:r>
            <a:r>
              <a:rPr lang="nb-NO" sz="2000" dirty="0" smtClean="0"/>
              <a:t> a </a:t>
            </a:r>
            <a:r>
              <a:rPr lang="nb-NO" sz="2000" b="1" dirty="0" smtClean="0">
                <a:solidFill>
                  <a:schemeClr val="accent1">
                    <a:lumMod val="75000"/>
                  </a:schemeClr>
                </a:solidFill>
              </a:rPr>
              <a:t>CAT</a:t>
            </a:r>
            <a:r>
              <a:rPr lang="nb-NO" sz="2000" dirty="0" smtClean="0"/>
              <a:t> </a:t>
            </a:r>
            <a:r>
              <a:rPr lang="nb-NO" sz="2000" dirty="0" err="1" smtClean="0"/>
              <a:t>scan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454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63477" y="252430"/>
            <a:ext cx="10972800" cy="828000"/>
          </a:xfrm>
        </p:spPr>
        <p:txBody>
          <a:bodyPr/>
          <a:lstStyle/>
          <a:p>
            <a:r>
              <a:rPr lang="nb-NO" dirty="0" smtClean="0"/>
              <a:t>Informants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susan.nacey@hihm.no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0109716"/>
              </p:ext>
            </p:extLst>
          </p:nvPr>
        </p:nvGraphicFramePr>
        <p:xfrm>
          <a:off x="479425" y="1349375"/>
          <a:ext cx="5429250" cy="456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vrundet rektangel 8"/>
          <p:cNvSpPr/>
          <p:nvPr/>
        </p:nvSpPr>
        <p:spPr>
          <a:xfrm>
            <a:off x="3727293" y="1583166"/>
            <a:ext cx="1676400" cy="59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Animal </a:t>
            </a:r>
            <a:r>
              <a:rPr lang="nb-NO" dirty="0" err="1" smtClean="0"/>
              <a:t>metaphors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514492" y="77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9259908" y="5521211"/>
            <a:ext cx="26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Min = 1, Max= 95, IQR = 2</a:t>
            </a:r>
          </a:p>
        </p:txBody>
      </p:sp>
      <p:sp>
        <p:nvSpPr>
          <p:cNvPr id="4" name="Rektangel 3"/>
          <p:cNvSpPr/>
          <p:nvPr/>
        </p:nvSpPr>
        <p:spPr>
          <a:xfrm>
            <a:off x="59114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/>
          </a:p>
        </p:txBody>
      </p:sp>
      <p:sp>
        <p:nvSpPr>
          <p:cNvPr id="13" name="Avrundet rektangel 12"/>
          <p:cNvSpPr/>
          <p:nvPr/>
        </p:nvSpPr>
        <p:spPr>
          <a:xfrm>
            <a:off x="668216" y="1583166"/>
            <a:ext cx="1676400" cy="59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Total</a:t>
            </a:r>
            <a:endParaRPr lang="nb-NO" dirty="0"/>
          </a:p>
        </p:txBody>
      </p:sp>
      <p:pic>
        <p:nvPicPr>
          <p:cNvPr id="15" name="Plassholder for innhold 14"/>
          <p:cNvPicPr>
            <a:picLocks noGrp="1" noChangeAspect="1"/>
          </p:cNvPicPr>
          <p:nvPr>
            <p:ph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845943"/>
            <a:ext cx="5429250" cy="4451087"/>
          </a:xfrm>
        </p:spPr>
      </p:pic>
      <p:cxnSp>
        <p:nvCxnSpPr>
          <p:cNvPr id="14" name="Rett pil 13"/>
          <p:cNvCxnSpPr/>
          <p:nvPr/>
        </p:nvCxnSpPr>
        <p:spPr>
          <a:xfrm>
            <a:off x="5461723" y="3720778"/>
            <a:ext cx="2052769" cy="972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0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HH Rød">
  <a:themeElements>
    <a:clrScheme name="HiHm_Red">
      <a:dk1>
        <a:sysClr val="windowText" lastClr="000000"/>
      </a:dk1>
      <a:lt1>
        <a:sysClr val="window" lastClr="FFFFFF"/>
      </a:lt1>
      <a:dk2>
        <a:srgbClr val="68676C"/>
      </a:dk2>
      <a:lt2>
        <a:srgbClr val="FFFFFF"/>
      </a:lt2>
      <a:accent1>
        <a:srgbClr val="DD4814"/>
      </a:accent1>
      <a:accent2>
        <a:srgbClr val="F6B39C"/>
      </a:accent2>
      <a:accent3>
        <a:srgbClr val="F18D6A"/>
      </a:accent3>
      <a:accent4>
        <a:srgbClr val="ED6C3F"/>
      </a:accent4>
      <a:accent5>
        <a:srgbClr val="A5360E"/>
      </a:accent5>
      <a:accent6>
        <a:srgbClr val="FFE55D"/>
      </a:accent6>
      <a:hlink>
        <a:srgbClr val="DD4814"/>
      </a:hlink>
      <a:folHlink>
        <a:srgbClr val="F18D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nk.potx" id="{7605FA59-AB3B-4831-A650-DF2D3230188A}" vid="{CB4E6844-0853-485C-BDD2-AC1BBBA3CE8B}"/>
    </a:ext>
  </a:extLst>
</a:theme>
</file>

<file path=ppt/theme/theme2.xml><?xml version="1.0" encoding="utf-8"?>
<a:theme xmlns:a="http://schemas.openxmlformats.org/drawingml/2006/main" name="HH Blå">
  <a:themeElements>
    <a:clrScheme name="HiHm_Blue">
      <a:dk1>
        <a:sysClr val="windowText" lastClr="000000"/>
      </a:dk1>
      <a:lt1>
        <a:sysClr val="window" lastClr="FFFFFF"/>
      </a:lt1>
      <a:dk2>
        <a:srgbClr val="68676C"/>
      </a:dk2>
      <a:lt2>
        <a:srgbClr val="FFFFFF"/>
      </a:lt2>
      <a:accent1>
        <a:srgbClr val="65C4D9"/>
      </a:accent1>
      <a:accent2>
        <a:srgbClr val="C1E7EF"/>
      </a:accent2>
      <a:accent3>
        <a:srgbClr val="2FA5BF"/>
      </a:accent3>
      <a:accent4>
        <a:srgbClr val="1F6E7F"/>
      </a:accent4>
      <a:accent5>
        <a:srgbClr val="FFE55D"/>
      </a:accent5>
      <a:accent6>
        <a:srgbClr val="DD4814"/>
      </a:accent6>
      <a:hlink>
        <a:srgbClr val="2FA5BF"/>
      </a:hlink>
      <a:folHlink>
        <a:srgbClr val="65C4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nk.potx" id="{7605FA59-AB3B-4831-A650-DF2D3230188A}" vid="{C34BEBFE-1CDC-4526-B060-F1B7F10C85FF}"/>
    </a:ext>
  </a:extLst>
</a:theme>
</file>

<file path=ppt/theme/theme3.xml><?xml version="1.0" encoding="utf-8"?>
<a:theme xmlns:a="http://schemas.openxmlformats.org/drawingml/2006/main" name="HH Gul">
  <a:themeElements>
    <a:clrScheme name="Egendefinert 1">
      <a:dk1>
        <a:sysClr val="windowText" lastClr="000000"/>
      </a:dk1>
      <a:lt1>
        <a:sysClr val="window" lastClr="FFFFFF"/>
      </a:lt1>
      <a:dk2>
        <a:srgbClr val="68676C"/>
      </a:dk2>
      <a:lt2>
        <a:srgbClr val="FFFFFF"/>
      </a:lt2>
      <a:accent1>
        <a:srgbClr val="FFF9DE"/>
      </a:accent1>
      <a:accent2>
        <a:srgbClr val="FFEF9D"/>
      </a:accent2>
      <a:accent3>
        <a:srgbClr val="FFD705"/>
      </a:accent3>
      <a:accent4>
        <a:srgbClr val="AE9200"/>
      </a:accent4>
      <a:accent5>
        <a:srgbClr val="DD4814"/>
      </a:accent5>
      <a:accent6>
        <a:srgbClr val="A5360E"/>
      </a:accent6>
      <a:hlink>
        <a:srgbClr val="DD4814"/>
      </a:hlink>
      <a:folHlink>
        <a:srgbClr val="FFD7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nk.potx" id="{7605FA59-AB3B-4831-A650-DF2D3230188A}" vid="{E48D5A0C-7573-4116-BF82-41C415FF4310}"/>
    </a:ext>
  </a:extLst>
</a:theme>
</file>

<file path=ppt/theme/theme4.xml><?xml version="1.0" encoding="utf-8"?>
<a:theme xmlns:a="http://schemas.openxmlformats.org/drawingml/2006/main" name="HH Grønn">
  <a:themeElements>
    <a:clrScheme name="Egendefinert 1">
      <a:dk1>
        <a:sysClr val="windowText" lastClr="000000"/>
      </a:dk1>
      <a:lt1>
        <a:sysClr val="window" lastClr="FFFFFF"/>
      </a:lt1>
      <a:dk2>
        <a:srgbClr val="68676C"/>
      </a:dk2>
      <a:lt2>
        <a:srgbClr val="FFFFFF"/>
      </a:lt2>
      <a:accent1>
        <a:srgbClr val="FFF9DE"/>
      </a:accent1>
      <a:accent2>
        <a:srgbClr val="FFEF9D"/>
      </a:accent2>
      <a:accent3>
        <a:srgbClr val="FFD705"/>
      </a:accent3>
      <a:accent4>
        <a:srgbClr val="AE9200"/>
      </a:accent4>
      <a:accent5>
        <a:srgbClr val="DD4814"/>
      </a:accent5>
      <a:accent6>
        <a:srgbClr val="A5360E"/>
      </a:accent6>
      <a:hlink>
        <a:srgbClr val="DD4814"/>
      </a:hlink>
      <a:folHlink>
        <a:srgbClr val="FFD7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nk.potx" id="{7605FA59-AB3B-4831-A650-DF2D3230188A}" vid="{03232163-7B73-4A24-8255-A58F3B5E084D}"/>
    </a:ext>
  </a:extLst>
</a:theme>
</file>

<file path=ppt/theme/theme5.xml><?xml version="1.0" encoding="utf-8"?>
<a:theme xmlns:a="http://schemas.openxmlformats.org/drawingml/2006/main" name="HH Profil">
  <a:themeElements>
    <a:clrScheme name="HiHm_Blue">
      <a:dk1>
        <a:sysClr val="windowText" lastClr="000000"/>
      </a:dk1>
      <a:lt1>
        <a:sysClr val="window" lastClr="FFFFFF"/>
      </a:lt1>
      <a:dk2>
        <a:srgbClr val="68676C"/>
      </a:dk2>
      <a:lt2>
        <a:srgbClr val="FFFFFF"/>
      </a:lt2>
      <a:accent1>
        <a:srgbClr val="65C4D9"/>
      </a:accent1>
      <a:accent2>
        <a:srgbClr val="C1E7EF"/>
      </a:accent2>
      <a:accent3>
        <a:srgbClr val="2FA5BF"/>
      </a:accent3>
      <a:accent4>
        <a:srgbClr val="1F6E7F"/>
      </a:accent4>
      <a:accent5>
        <a:srgbClr val="FFE55D"/>
      </a:accent5>
      <a:accent6>
        <a:srgbClr val="DD4814"/>
      </a:accent6>
      <a:hlink>
        <a:srgbClr val="2FA5BF"/>
      </a:hlink>
      <a:folHlink>
        <a:srgbClr val="65C4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nk.potx" id="{7605FA59-AB3B-4831-A650-DF2D3230188A}" vid="{3CF28B07-6D8F-4F23-9A64-391F6AD1A99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HH-mal_bred</Template>
  <TotalTime>0</TotalTime>
  <Words>3905</Words>
  <Application>Microsoft Macintosh PowerPoint</Application>
  <PresentationFormat>Tilpasset</PresentationFormat>
  <Paragraphs>534</Paragraphs>
  <Slides>27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HH Rød</vt:lpstr>
      <vt:lpstr>HH Blå</vt:lpstr>
      <vt:lpstr>HH Gul</vt:lpstr>
      <vt:lpstr>HH Grønn</vt:lpstr>
      <vt:lpstr>HH Profil</vt:lpstr>
      <vt:lpstr>Metaphor in an online discussion forum for survivors of relationship abuse   You think your ex is a nurse shark, huh? </vt:lpstr>
      <vt:lpstr>The language of betrayal</vt:lpstr>
      <vt:lpstr>Research questions</vt:lpstr>
      <vt:lpstr>Material and methods</vt:lpstr>
      <vt:lpstr>PowerPoint-presentasjon</vt:lpstr>
      <vt:lpstr>Data overview</vt:lpstr>
      <vt:lpstr>Data overview</vt:lpstr>
      <vt:lpstr>PowerPoint-presentasjon</vt:lpstr>
      <vt:lpstr>Informants</vt:lpstr>
      <vt:lpstr>What animals/living creatures do survivors drawn upon to communicate about their experience?</vt:lpstr>
      <vt:lpstr>Complimentary survivor-abuser ‘roles’</vt:lpstr>
      <vt:lpstr>Are animals always negative?</vt:lpstr>
      <vt:lpstr>”Negative” living creatures</vt:lpstr>
      <vt:lpstr>PowerPoint-presentasjon</vt:lpstr>
      <vt:lpstr>Positivity index</vt:lpstr>
      <vt:lpstr>”Positive” lexemes</vt:lpstr>
      <vt:lpstr>What are they communicating about using ‘animal’ metaphors?</vt:lpstr>
      <vt:lpstr>Animal metaphors about Survivors vs. Animal metaphors about Abusers</vt:lpstr>
      <vt:lpstr>How do the posters use animal metaphors to communicate about their abuser?</vt:lpstr>
      <vt:lpstr>’Positive’ about the abuser?</vt:lpstr>
      <vt:lpstr>How do the posters use animal metaphors to communicate about themselves?</vt:lpstr>
      <vt:lpstr>PowerPoint-presentasjon</vt:lpstr>
      <vt:lpstr>Concluding thoughts</vt:lpstr>
      <vt:lpstr>A’s abuser = ’Jaws’</vt:lpstr>
      <vt:lpstr>’Generic’ animal terms</vt:lpstr>
      <vt:lpstr>PowerPoint-presentasjon</vt:lpstr>
      <vt:lpstr>Negative index / Positive Index / Neutral Index per poster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2</cp:revision>
  <dcterms:created xsi:type="dcterms:W3CDTF">2015-11-05T15:44:29Z</dcterms:created>
  <dcterms:modified xsi:type="dcterms:W3CDTF">2017-10-02T20:48:54Z</dcterms:modified>
  <cp:contentStatus/>
</cp:coreProperties>
</file>